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594" y="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CEEAD677-DCE4-44D4-9764-081502E7F444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5A06B87F-FD5B-4F57-99B6-CAB1FE671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CEEAD677-DCE4-44D4-9764-081502E7F444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5A06B87F-FD5B-4F57-99B6-CAB1FE671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CEEAD677-DCE4-44D4-9764-081502E7F444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A06B87F-FD5B-4F57-99B6-CAB1FE671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CEEAD677-DCE4-44D4-9764-081502E7F444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5A06B87F-FD5B-4F57-99B6-CAB1FE671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CEEAD677-DCE4-44D4-9764-081502E7F444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5A06B87F-FD5B-4F57-99B6-CAB1FE671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CEEAD677-DCE4-44D4-9764-081502E7F444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5A06B87F-FD5B-4F57-99B6-CAB1FE671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CEEAD677-DCE4-44D4-9764-081502E7F444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A06B87F-FD5B-4F57-99B6-CAB1FE671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CEEAD677-DCE4-44D4-9764-081502E7F444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5A06B87F-FD5B-4F57-99B6-CAB1FE671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CEEAD677-DCE4-44D4-9764-081502E7F444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5A06B87F-FD5B-4F57-99B6-CAB1FE671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CEEAD677-DCE4-44D4-9764-081502E7F444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A06B87F-FD5B-4F57-99B6-CAB1FE671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CEEAD677-DCE4-44D4-9764-081502E7F444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5A06B87F-FD5B-4F57-99B6-CAB1FE671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CEEAD677-DCE4-44D4-9764-081502E7F444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6B87F-FD5B-4F57-99B6-CAB1FE67162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 ST 205 Final Narrative</a:t>
            </a:r>
          </a:p>
          <a:p>
            <a:r>
              <a:rPr lang="en-US" dirty="0" smtClean="0"/>
              <a:t>Marcus Herrera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04047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\\iastate.edu\cyfiles\herrera\Desktop\U ST 205 Final project\creative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backgroundMark x1="67069" y1="54054" x2="67069" y2="54054"/>
                        <a14:backgroundMark x1="72414" y1="54865" x2="72414" y2="54865"/>
                        <a14:backgroundMark x1="71897" y1="53784" x2="71897" y2="53784"/>
                        <a14:backgroundMark x1="71897" y1="55676" x2="71897" y2="55676"/>
                        <a14:backgroundMark x1="74655" y1="53784" x2="74655" y2="53784"/>
                        <a14:backgroundMark x1="97241" y1="17297" x2="97241" y2="17297"/>
                        <a14:backgroundMark x1="94310" y1="16486" x2="94310" y2="16486"/>
                        <a14:backgroundMark x1="94483" y1="17297" x2="94483" y2="17297"/>
                        <a14:backgroundMark x1="91379" y1="16486" x2="91379" y2="16486"/>
                        <a14:backgroundMark x1="25690" y1="48378" x2="25690" y2="48378"/>
                        <a14:backgroundMark x1="28448" y1="67027" x2="28448" y2="670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716" y="1524000"/>
            <a:ext cx="5852984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851052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\\iastate.edu\cyfiles\herrera\Desktop\U ST 205 Final project\hond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984" b="96846" l="1313" r="99188">
                        <a14:foregroundMark x1="17313" y1="89088" x2="17313" y2="89088"/>
                        <a14:foregroundMark x1="25625" y1="85934" x2="25625" y2="85934"/>
                        <a14:foregroundMark x1="6500" y1="86616" x2="6500" y2="86616"/>
                        <a14:foregroundMark x1="6625" y1="86445" x2="6625" y2="86445"/>
                        <a14:foregroundMark x1="6500" y1="84314" x2="6500" y2="84314"/>
                        <a14:foregroundMark x1="6000" y1="82864" x2="6000" y2="82864"/>
                        <a14:foregroundMark x1="4688" y1="83376" x2="4688" y2="83376"/>
                        <a14:foregroundMark x1="5188" y1="86445" x2="5188" y2="86445"/>
                        <a14:foregroundMark x1="6375" y1="91390" x2="6375" y2="91390"/>
                        <a14:foregroundMark x1="4938" y1="92242" x2="4938" y2="92242"/>
                        <a14:foregroundMark x1="7688" y1="93691" x2="7688" y2="93691"/>
                        <a14:foregroundMark x1="4063" y1="94032" x2="4063" y2="94032"/>
                        <a14:foregroundMark x1="2500" y1="94203" x2="2500" y2="94203"/>
                        <a14:foregroundMark x1="9875" y1="94714" x2="9875" y2="94714"/>
                        <a14:foregroundMark x1="10250" y1="80904" x2="10250" y2="80904"/>
                        <a14:foregroundMark x1="2000" y1="80733" x2="2000" y2="80733"/>
                        <a14:foregroundMark x1="44063" y1="85934" x2="44063" y2="85934"/>
                        <a14:foregroundMark x1="64563" y1="84484" x2="64563" y2="84484"/>
                        <a14:foregroundMark x1="86375" y1="82012" x2="86375" y2="8201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143000"/>
            <a:ext cx="6232890" cy="4569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98355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Mexican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1318880" y="612988"/>
            <a:ext cx="6580561" cy="717224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\\iastate.edu\cyfiles\herrera\Desktop\U ST 205 Final project\tama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165" y="90060"/>
            <a:ext cx="4045519" cy="3034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iastate.edu\cyfiles\herrera\Desktop\U ST 205 Final project\Silver-Tinsel-Tree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375" b="97036" l="9966" r="89905">
                        <a14:backgroundMark x1="45533" y1="89476" x2="45533" y2="89476"/>
                        <a14:backgroundMark x1="48239" y1="87930" x2="48239" y2="87930"/>
                        <a14:backgroundMark x1="54983" y1="89175" x2="54983" y2="89175"/>
                        <a14:backgroundMark x1="52835" y1="89347" x2="52835" y2="89347"/>
                        <a14:backgroundMark x1="51589" y1="88101" x2="51589" y2="88101"/>
                        <a14:backgroundMark x1="53909" y1="90249" x2="53909" y2="90249"/>
                        <a14:backgroundMark x1="57259" y1="91151" x2="57259" y2="91151"/>
                        <a14:backgroundMark x1="46435" y1="91495" x2="46435" y2="91495"/>
                        <a14:backgroundMark x1="48754" y1="89347" x2="48754" y2="89347"/>
                        <a14:backgroundMark x1="47680" y1="90421" x2="47680" y2="904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66800"/>
            <a:ext cx="54864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46181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Spanish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\\iastate.edu\cyfiles\herrera\Desktop\U ST 205 Final project\Herrera-Spain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355" l="0" r="100000">
                        <a14:foregroundMark x1="17600" y1="17097" x2="17600" y2="17097"/>
                        <a14:foregroundMark x1="34400" y1="3548" x2="34400" y2="3548"/>
                        <a14:foregroundMark x1="38000" y1="5161" x2="38000" y2="5161"/>
                        <a14:foregroundMark x1="46000" y1="3226" x2="46000" y2="3226"/>
                        <a14:foregroundMark x1="49600" y1="2903" x2="49600" y2="2903"/>
                        <a14:foregroundMark x1="52000" y1="2903" x2="52000" y2="2903"/>
                        <a14:foregroundMark x1="55200" y1="3226" x2="55200" y2="3226"/>
                        <a14:foregroundMark x1="58800" y1="3548" x2="58800" y2="3548"/>
                        <a14:foregroundMark x1="62400" y1="3871" x2="62400" y2="3871"/>
                        <a14:foregroundMark x1="65600" y1="4516" x2="65600" y2="4516"/>
                        <a14:foregroundMark x1="67200" y1="5484" x2="67200" y2="5484"/>
                        <a14:foregroundMark x1="81200" y1="15161" x2="81200" y2="15161"/>
                        <a14:foregroundMark x1="91600" y1="17097" x2="91600" y2="17097"/>
                        <a14:foregroundMark x1="91600" y1="19355" x2="91600" y2="19355"/>
                        <a14:foregroundMark x1="93200" y1="16774" x2="93200" y2="16774"/>
                        <a14:foregroundMark x1="92800" y1="19032" x2="92800" y2="19032"/>
                        <a14:foregroundMark x1="6000" y1="19032" x2="6000" y2="19032"/>
                        <a14:foregroundMark x1="18800" y1="85484" x2="18800" y2="85484"/>
                        <a14:foregroundMark x1="7600" y1="83226" x2="7600" y2="83226"/>
                        <a14:foregroundMark x1="7600" y1="80968" x2="7600" y2="80968"/>
                        <a14:foregroundMark x1="54800" y1="94839" x2="54800" y2="94839"/>
                        <a14:foregroundMark x1="91600" y1="83226" x2="91600" y2="83226"/>
                        <a14:foregroundMark x1="92000" y1="80968" x2="92000" y2="80968"/>
                        <a14:foregroundMark x1="8800" y1="66129" x2="8800" y2="66129"/>
                        <a14:foregroundMark x1="20800" y1="75484" x2="20800" y2="75484"/>
                        <a14:foregroundMark x1="46800" y1="1613" x2="46800" y2="1613"/>
                        <a14:foregroundMark x1="50000" y1="13226" x2="50000" y2="13226"/>
                        <a14:backgroundMark x1="17600" y1="35806" x2="17600" y2="35806"/>
                        <a14:backgroundMark x1="25600" y1="36452" x2="25600" y2="36452"/>
                        <a14:backgroundMark x1="39200" y1="323" x2="39200" y2="323"/>
                        <a14:backgroundMark x1="53200" y1="13871" x2="53200" y2="13871"/>
                        <a14:backgroundMark x1="46800" y1="13548" x2="46800" y2="13548"/>
                        <a14:backgroundMark x1="74400" y1="58387" x2="74400" y2="58387"/>
                        <a14:backgroundMark x1="80800" y1="52258" x2="80800" y2="52258"/>
                        <a14:backgroundMark x1="82800" y1="53226" x2="82800" y2="53226"/>
                        <a14:backgroundMark x1="98800" y1="54839" x2="98800" y2="54839"/>
                        <a14:backgroundMark x1="99200" y1="57742" x2="99200" y2="57742"/>
                        <a14:backgroundMark x1="85600" y1="48387" x2="85600" y2="48387"/>
                        <a14:backgroundMark x1="91200" y1="81935" x2="91200" y2="81935"/>
                        <a14:backgroundMark x1="8400" y1="81613" x2="8400" y2="81613"/>
                        <a14:backgroundMark x1="26800" y1="62903" x2="26800" y2="62903"/>
                        <a14:backgroundMark x1="27200" y1="66129" x2="27200" y2="66129"/>
                        <a14:backgroundMark x1="26400" y1="55806" x2="26400" y2="55806"/>
                        <a14:backgroundMark x1="20000" y1="52581" x2="20000" y2="52581"/>
                        <a14:backgroundMark x1="17600" y1="57742" x2="17600" y2="57742"/>
                        <a14:backgroundMark x1="17200" y1="52903" x2="17200" y2="52903"/>
                        <a14:backgroundMark x1="6000" y1="51290" x2="6000" y2="51290"/>
                        <a14:backgroundMark x1="92800" y1="39677" x2="92800" y2="39677"/>
                        <a14:backgroundMark x1="93600" y1="42903" x2="93600" y2="42903"/>
                        <a14:backgroundMark x1="94400" y1="51290" x2="94400" y2="51290"/>
                        <a14:backgroundMark x1="93200" y1="55484" x2="93200" y2="55484"/>
                        <a14:backgroundMark x1="73600" y1="62258" x2="73600" y2="62258"/>
                        <a14:backgroundMark x1="73200" y1="66129" x2="73200" y2="66129"/>
                        <a14:backgroundMark x1="76800" y1="39032" x2="76800" y2="39032"/>
                        <a14:backgroundMark x1="74400" y1="36452" x2="74400" y2="36452"/>
                        <a14:backgroundMark x1="81600" y1="37097" x2="81600" y2="37097"/>
                        <a14:backgroundMark x1="36800" y1="43548" x2="36800" y2="43548"/>
                        <a14:backgroundMark x1="40000" y1="42258" x2="40000" y2="42258"/>
                        <a14:backgroundMark x1="23200" y1="38710" x2="23200" y2="38710"/>
                        <a14:backgroundMark x1="15200" y1="48065" x2="15200" y2="48065"/>
                        <a14:backgroundMark x1="84400" y1="53548" x2="84400" y2="53548"/>
                        <a14:backgroundMark x1="78000" y1="58710" x2="78000" y2="58710"/>
                        <a14:backgroundMark x1="82400" y1="57419" x2="82400" y2="57419"/>
                        <a14:backgroundMark x1="82800" y1="58387" x2="82800" y2="58387"/>
                        <a14:backgroundMark x1="73200" y1="56129" x2="73200" y2="56129"/>
                        <a14:backgroundMark x1="9200" y1="63871" x2="9200" y2="63871"/>
                        <a14:backgroundMark x1="20400" y1="72258" x2="20400" y2="72258"/>
                        <a14:backgroundMark x1="7600" y1="18065" x2="7600" y2="18065"/>
                        <a14:backgroundMark x1="9200" y1="18387" x2="9200" y2="18387"/>
                        <a14:backgroundMark x1="91200" y1="18065" x2="91200" y2="18065"/>
                        <a14:backgroundMark x1="53600" y1="12581" x2="53600" y2="12581"/>
                        <a14:backgroundMark x1="52800" y1="15161" x2="52800" y2="15161"/>
                        <a14:backgroundMark x1="46800" y1="11935" x2="46800" y2="11935"/>
                        <a14:backgroundMark x1="47600" y1="14516" x2="47600" y2="14516"/>
                        <a14:backgroundMark x1="41600" y1="323" x2="41600" y2="323"/>
                        <a14:backgroundMark x1="60000" y1="323" x2="60000" y2="323"/>
                        <a14:backgroundMark x1="58000" y1="323" x2="58000" y2="3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7262">
            <a:off x="3533633" y="611769"/>
            <a:ext cx="4496953" cy="5576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5414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\\iastate.edu\cyfiles\herrera\Desktop\U ST 205 Final project\Rodg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36170">
            <a:off x="3339548" y="1931093"/>
            <a:ext cx="5381625" cy="3559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79311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\\iastate.edu\cyfiles\herrera\Desktop\U ST 205 Final project\Tex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5543">
            <a:off x="2992497" y="1989776"/>
            <a:ext cx="5521989" cy="4101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57209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Christian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\\iastate.edu\cyfiles\herrera\Desktop\U ST 205 Final project\salt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62" b="99138" l="556" r="98889">
                        <a14:foregroundMark x1="32778" y1="15517" x2="32778" y2="15517"/>
                        <a14:foregroundMark x1="40000" y1="13793" x2="40000" y2="13793"/>
                        <a14:foregroundMark x1="45000" y1="15517" x2="45000" y2="15517"/>
                        <a14:foregroundMark x1="50556" y1="15517" x2="50556" y2="15517"/>
                        <a14:foregroundMark x1="58333" y1="15517" x2="58333" y2="15517"/>
                        <a14:foregroundMark x1="55556" y1="16379" x2="55556" y2="16379"/>
                        <a14:foregroundMark x1="60000" y1="22414" x2="60000" y2="22414"/>
                        <a14:foregroundMark x1="62778" y1="21552" x2="62778" y2="21552"/>
                        <a14:foregroundMark x1="58333" y1="77586" x2="58333" y2="77586"/>
                        <a14:foregroundMark x1="65556" y1="79310" x2="65556" y2="79310"/>
                        <a14:foregroundMark x1="71667" y1="80172" x2="71667" y2="80172"/>
                        <a14:foregroundMark x1="85556" y1="81897" x2="85556" y2="81897"/>
                        <a14:foregroundMark x1="36667" y1="81897" x2="36667" y2="81897"/>
                        <a14:foregroundMark x1="24444" y1="73276" x2="24444" y2="73276"/>
                        <a14:foregroundMark x1="22778" y1="90517" x2="22778" y2="90517"/>
                        <a14:foregroundMark x1="25556" y1="90517" x2="25556" y2="90517"/>
                        <a14:foregroundMark x1="27222" y1="87069" x2="27222" y2="87069"/>
                        <a14:foregroundMark x1="39444" y1="85345" x2="39444" y2="85345"/>
                        <a14:backgroundMark x1="53889" y1="13793" x2="53889" y2="13793"/>
                        <a14:backgroundMark x1="53333" y1="52586" x2="53333" y2="52586"/>
                        <a14:backgroundMark x1="26667" y1="90517" x2="26667" y2="90517"/>
                        <a14:backgroundMark x1="37778" y1="83621" x2="37778" y2="836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85523">
            <a:off x="3727913" y="1976116"/>
            <a:ext cx="4550412" cy="293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19691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\\iastate.edu\cyfiles\herrera\Desktop\U ST 205 Final project\IowaState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872" b="96395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600200"/>
            <a:ext cx="6289563" cy="3991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47086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\\iastate.edu\cyfiles\herrera\Desktop\U ST 205 Final project\soci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0312">
            <a:off x="3131281" y="2224375"/>
            <a:ext cx="5712143" cy="3213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324234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Working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\\iastate.edu\cyfiles\herrera\Desktop\U ST 205 Final project\hard work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73804">
            <a:off x="2936777" y="2405550"/>
            <a:ext cx="6478058" cy="269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00002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TC101859865[[fn=Kilter]]</Template>
  <TotalTime>76</TotalTime>
  <Words>22</Words>
  <Application>Microsoft Office PowerPoint</Application>
  <PresentationFormat>On-screen Show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Kilter</vt:lpstr>
      <vt:lpstr>Who Am I?</vt:lpstr>
      <vt:lpstr>Mexican</vt:lpstr>
      <vt:lpstr>Spanish</vt:lpstr>
      <vt:lpstr>German</vt:lpstr>
      <vt:lpstr>Texan</vt:lpstr>
      <vt:lpstr>Christian</vt:lpstr>
      <vt:lpstr>Student</vt:lpstr>
      <vt:lpstr>Social</vt:lpstr>
      <vt:lpstr>Hard Working</vt:lpstr>
      <vt:lpstr>Creative</vt:lpstr>
      <vt:lpstr>Engineer</vt:lpstr>
    </vt:vector>
  </TitlesOfParts>
  <Company>ECpE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I?</dc:title>
  <dc:creator>Herrera, Marcus A</dc:creator>
  <cp:lastModifiedBy>Herrera, Marcus A</cp:lastModifiedBy>
  <cp:revision>5</cp:revision>
  <dcterms:created xsi:type="dcterms:W3CDTF">2012-12-11T05:16:30Z</dcterms:created>
  <dcterms:modified xsi:type="dcterms:W3CDTF">2012-12-14T00:12:01Z</dcterms:modified>
</cp:coreProperties>
</file>