
<file path=[Content_Types].xml><?xml version="1.0" encoding="utf-8"?>
<Types xmlns="http://schemas.openxmlformats.org/package/2006/content-types">
  <Override PartName="/docProps/core.xml" ContentType="application/vnd.openxmlformats-package.core-properties+xml"/>
  <Default Extension="rels" ContentType="application/vnd.openxmlformats-package.relationships+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docProps/app.xml" ContentType="application/vnd.openxmlformats-officedocument.extended-propertie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theme/theme2.xml" ContentType="application/vnd.openxmlformats-officedocument.theme+xml"/>
  <Override PartName="/ppt/viewProps.xml" ContentType="application/vnd.openxmlformats-officedocument.presentationml.viewProps+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2.xml" ContentType="application/vnd.openxmlformats-officedocument.presentationml.slideLayout+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3"/>
  </p:notesMasterIdLst>
  <p:sldIdLst>
    <p:sldId id="256"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73557" autoAdjust="0"/>
  </p:normalViewPr>
  <p:slideViewPr>
    <p:cSldViewPr snapToGrid="0" snapToObjects="1" showGuides="1">
      <p:cViewPr varScale="1">
        <p:scale>
          <a:sx n="81" d="100"/>
          <a:sy n="81" d="100"/>
        </p:scale>
        <p:origin x="-2552" y="-120"/>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8E31E2-B3AA-704E-A5A9-C215E20E8DC3}" type="datetimeFigureOut">
              <a:rPr lang="en-US" smtClean="0"/>
              <a:t>8/18/16</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BAD06B-2D2B-C946-AA36-7EDDFCBA4A48}"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 Id="rId3" Type="http://schemas.openxmlformats.org/officeDocument/2006/relationships/hyperlink" Target="http://string-db.org"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Supplemental</a:t>
            </a:r>
            <a:r>
              <a:rPr lang="en-US" sz="1200" kern="1200" baseline="0" dirty="0" smtClean="0">
                <a:solidFill>
                  <a:schemeClr val="tx1"/>
                </a:solidFill>
                <a:latin typeface="+mn-lt"/>
                <a:ea typeface="+mn-ea"/>
                <a:cs typeface="+mn-cs"/>
              </a:rPr>
              <a:t> File 6.  Identification of gene networks unique to herbicide resistance associated with the GO terms </a:t>
            </a:r>
            <a:r>
              <a:rPr lang="en-US" sz="1200" kern="1200" baseline="0" dirty="0" err="1" smtClean="0">
                <a:solidFill>
                  <a:schemeClr val="tx1"/>
                </a:solidFill>
                <a:latin typeface="+mn-lt"/>
                <a:ea typeface="+mn-ea"/>
                <a:cs typeface="+mn-cs"/>
              </a:rPr>
              <a:t>gluconeogenesis</a:t>
            </a:r>
            <a:r>
              <a:rPr lang="en-US" sz="1200" kern="1200" baseline="0" dirty="0" smtClean="0">
                <a:solidFill>
                  <a:schemeClr val="tx1"/>
                </a:solidFill>
                <a:latin typeface="+mn-lt"/>
                <a:ea typeface="+mn-ea"/>
                <a:cs typeface="+mn-cs"/>
              </a:rPr>
              <a:t>, cytoskeleton organization and </a:t>
            </a:r>
            <a:r>
              <a:rPr lang="en-US" sz="1200" kern="1200" baseline="0" dirty="0" err="1" smtClean="0">
                <a:solidFill>
                  <a:schemeClr val="tx1"/>
                </a:solidFill>
                <a:latin typeface="+mn-lt"/>
                <a:ea typeface="+mn-ea"/>
                <a:cs typeface="+mn-cs"/>
              </a:rPr>
              <a:t>threhalose</a:t>
            </a:r>
            <a:r>
              <a:rPr lang="en-US" sz="1200" kern="1200" baseline="0" dirty="0" smtClean="0">
                <a:solidFill>
                  <a:schemeClr val="tx1"/>
                </a:solidFill>
                <a:latin typeface="+mn-lt"/>
                <a:ea typeface="+mn-ea"/>
                <a:cs typeface="+mn-cs"/>
              </a:rPr>
              <a:t> biosynthesis. </a:t>
            </a:r>
            <a:r>
              <a:rPr lang="en-US" sz="1200" kern="1200" dirty="0" smtClean="0">
                <a:solidFill>
                  <a:schemeClr val="tx1"/>
                </a:solidFill>
                <a:latin typeface="+mn-lt"/>
                <a:ea typeface="+mn-ea"/>
                <a:cs typeface="+mn-cs"/>
              </a:rPr>
              <a:t>we took advantage of the </a:t>
            </a:r>
            <a:r>
              <a:rPr lang="en-US" sz="1200" kern="1200" dirty="0" err="1" smtClean="0">
                <a:solidFill>
                  <a:schemeClr val="tx1"/>
                </a:solidFill>
                <a:latin typeface="+mn-lt"/>
                <a:ea typeface="+mn-ea"/>
                <a:cs typeface="+mn-cs"/>
              </a:rPr>
              <a:t>waterhemp</a:t>
            </a:r>
            <a:r>
              <a:rPr lang="en-US" sz="1200" kern="1200" dirty="0" smtClean="0">
                <a:solidFill>
                  <a:schemeClr val="tx1"/>
                </a:solidFill>
                <a:latin typeface="+mn-lt"/>
                <a:ea typeface="+mn-ea"/>
                <a:cs typeface="+mn-cs"/>
              </a:rPr>
              <a:t> annotation platform to identify the best Arabidopsis homologs for 91 unique</a:t>
            </a:r>
            <a:r>
              <a:rPr lang="en-US" sz="1200" kern="1200" baseline="0" dirty="0" smtClean="0">
                <a:solidFill>
                  <a:schemeClr val="tx1"/>
                </a:solidFill>
                <a:latin typeface="+mn-lt"/>
                <a:ea typeface="+mn-ea"/>
                <a:cs typeface="+mn-cs"/>
              </a:rPr>
              <a:t> resistant </a:t>
            </a:r>
            <a:r>
              <a:rPr lang="en-US" sz="1200" kern="1200" dirty="0" err="1" smtClean="0">
                <a:solidFill>
                  <a:schemeClr val="tx1"/>
                </a:solidFill>
                <a:latin typeface="+mn-lt"/>
                <a:ea typeface="+mn-ea"/>
                <a:cs typeface="+mn-cs"/>
              </a:rPr>
              <a:t>DETs</a:t>
            </a:r>
            <a:r>
              <a:rPr lang="en-US" sz="1200" kern="1200" dirty="0" smtClean="0">
                <a:solidFill>
                  <a:schemeClr val="tx1"/>
                </a:solidFill>
                <a:latin typeface="+mn-lt"/>
                <a:ea typeface="+mn-ea"/>
                <a:cs typeface="+mn-cs"/>
              </a:rPr>
              <a:t> associated with these GO terms.  Forty-five unique Arabidopsis identifiers were then submitted to the String-db website (</a:t>
            </a:r>
            <a:r>
              <a:rPr lang="en-US" sz="1200" u="sng" kern="1200" dirty="0" smtClean="0">
                <a:solidFill>
                  <a:schemeClr val="tx1"/>
                </a:solidFill>
                <a:latin typeface="+mn-lt"/>
                <a:ea typeface="+mn-ea"/>
                <a:cs typeface="+mn-cs"/>
                <a:hlinkClick r:id="rId3"/>
              </a:rPr>
              <a:t>http://string-db.org</a:t>
            </a:r>
            <a:r>
              <a:rPr lang="en-US" sz="1200" kern="1200" dirty="0" smtClean="0">
                <a:solidFill>
                  <a:schemeClr val="tx1"/>
                </a:solidFill>
                <a:latin typeface="+mn-lt"/>
                <a:ea typeface="+mn-ea"/>
                <a:cs typeface="+mn-cs"/>
              </a:rPr>
              <a:t>) to identify potential gene networks.</a:t>
            </a:r>
            <a:r>
              <a:rPr lang="en-US" sz="1200" kern="1200" baseline="0" dirty="0" smtClean="0">
                <a:solidFill>
                  <a:schemeClr val="tx1"/>
                </a:solidFill>
                <a:latin typeface="+mn-lt"/>
                <a:ea typeface="+mn-ea"/>
                <a:cs typeface="+mn-cs"/>
              </a:rPr>
              <a:t> Thirty eight of the 45 unique Arabidopsis identifiers were present in the database and could be visualized. Line linking proteins indicate connections between proteins. Different colored lines indicate different data sources.</a:t>
            </a:r>
          </a:p>
        </p:txBody>
      </p:sp>
      <p:sp>
        <p:nvSpPr>
          <p:cNvPr id="4" name="Slide Number Placeholder 3"/>
          <p:cNvSpPr>
            <a:spLocks noGrp="1"/>
          </p:cNvSpPr>
          <p:nvPr>
            <p:ph type="sldNum" sz="quarter" idx="10"/>
          </p:nvPr>
        </p:nvSpPr>
        <p:spPr/>
        <p:txBody>
          <a:bodyPr/>
          <a:lstStyle/>
          <a:p>
            <a:fld id="{E3BAD06B-2D2B-C946-AA36-7EDDFCBA4A48}" type="slidenum">
              <a:rPr lang="en-US" smtClean="0"/>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3B02669-F79A-8E4F-9F8C-E1CF1EF2243A}" type="datetimeFigureOut">
              <a:rPr lang="en-US" smtClean="0"/>
              <a:t>8/18/16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9B1B23-0F77-1F4A-ABBB-C79F67E1705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B02669-F79A-8E4F-9F8C-E1CF1EF2243A}" type="datetimeFigureOut">
              <a:rPr lang="en-US" smtClean="0"/>
              <a:t>8/18/16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9B1B23-0F77-1F4A-ABBB-C79F67E1705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B02669-F79A-8E4F-9F8C-E1CF1EF2243A}" type="datetimeFigureOut">
              <a:rPr lang="en-US" smtClean="0"/>
              <a:t>8/18/16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9B1B23-0F77-1F4A-ABBB-C79F67E1705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B02669-F79A-8E4F-9F8C-E1CF1EF2243A}" type="datetimeFigureOut">
              <a:rPr lang="en-US" smtClean="0"/>
              <a:t>8/18/16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9B1B23-0F77-1F4A-ABBB-C79F67E1705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B02669-F79A-8E4F-9F8C-E1CF1EF2243A}" type="datetimeFigureOut">
              <a:rPr lang="en-US" smtClean="0"/>
              <a:t>8/18/16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9B1B23-0F77-1F4A-ABBB-C79F67E1705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3B02669-F79A-8E4F-9F8C-E1CF1EF2243A}" type="datetimeFigureOut">
              <a:rPr lang="en-US" smtClean="0"/>
              <a:t>8/18/16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9B1B23-0F77-1F4A-ABBB-C79F67E1705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3B02669-F79A-8E4F-9F8C-E1CF1EF2243A}" type="datetimeFigureOut">
              <a:rPr lang="en-US" smtClean="0"/>
              <a:t>8/18/16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9B1B23-0F77-1F4A-ABBB-C79F67E1705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3B02669-F79A-8E4F-9F8C-E1CF1EF2243A}" type="datetimeFigureOut">
              <a:rPr lang="en-US" smtClean="0"/>
              <a:t>8/18/16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9B1B23-0F77-1F4A-ABBB-C79F67E1705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B02669-F79A-8E4F-9F8C-E1CF1EF2243A}" type="datetimeFigureOut">
              <a:rPr lang="en-US" smtClean="0"/>
              <a:t>8/18/16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9B1B23-0F77-1F4A-ABBB-C79F67E1705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B02669-F79A-8E4F-9F8C-E1CF1EF2243A}" type="datetimeFigureOut">
              <a:rPr lang="en-US" smtClean="0"/>
              <a:t>8/18/16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9B1B23-0F77-1F4A-ABBB-C79F67E1705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B02669-F79A-8E4F-9F8C-E1CF1EF2243A}" type="datetimeFigureOut">
              <a:rPr lang="en-US" smtClean="0"/>
              <a:t>8/18/16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9B1B23-0F77-1F4A-ABBB-C79F67E1705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33B02669-F79A-8E4F-9F8C-E1CF1EF2243A}" type="datetimeFigureOut">
              <a:rPr lang="en-US" smtClean="0"/>
              <a:t>8/18/16</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429B1B23-0F77-1F4A-ABBB-C79F67E1705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string_normal_image-18.png"/>
          <p:cNvPicPr>
            <a:picLocks noChangeAspect="1"/>
          </p:cNvPicPr>
          <p:nvPr/>
        </p:nvPicPr>
        <p:blipFill>
          <a:blip r:embed="rId3"/>
          <a:stretch>
            <a:fillRect/>
          </a:stretch>
        </p:blipFill>
        <p:spPr>
          <a:xfrm>
            <a:off x="18145" y="6282"/>
            <a:ext cx="6858000" cy="5165726"/>
          </a:xfrm>
          <a:prstGeom prst="rect">
            <a:avLst/>
          </a:prstGeom>
        </p:spPr>
      </p:pic>
      <p:sp>
        <p:nvSpPr>
          <p:cNvPr id="5" name="Rectangle 4"/>
          <p:cNvSpPr/>
          <p:nvPr/>
        </p:nvSpPr>
        <p:spPr>
          <a:xfrm>
            <a:off x="301029" y="5525471"/>
            <a:ext cx="1462660" cy="276999"/>
          </a:xfrm>
          <a:prstGeom prst="rect">
            <a:avLst/>
          </a:prstGeom>
        </p:spPr>
        <p:txBody>
          <a:bodyPr wrap="none">
            <a:spAutoFit/>
          </a:bodyPr>
          <a:lstStyle/>
          <a:p>
            <a:r>
              <a:rPr lang="en-US" sz="1200" dirty="0">
                <a:latin typeface="Times New Roman"/>
              </a:rPr>
              <a:t>Supplemental File 6.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TotalTime>
  <Words>119</Words>
  <Application>Microsoft Macintosh PowerPoint</Application>
  <PresentationFormat>On-screen Show (4:3)</PresentationFormat>
  <Paragraphs>3</Paragraphs>
  <Slides>1</Slides>
  <Notes>1</Notes>
  <HiddenSlides>0</HiddenSlides>
  <MMClips>0</MMClips>
  <ScaleCrop>false</ScaleCrop>
  <HeadingPairs>
    <vt:vector size="4" baseType="variant">
      <vt:variant>
        <vt:lpstr>Design Template</vt:lpstr>
      </vt:variant>
      <vt:variant>
        <vt:i4>1</vt:i4>
      </vt:variant>
      <vt:variant>
        <vt:lpstr>Slide Titles</vt:lpstr>
      </vt:variant>
      <vt:variant>
        <vt:i4>1</vt:i4>
      </vt:variant>
    </vt:vector>
  </HeadingPairs>
  <TitlesOfParts>
    <vt:vector size="2" baseType="lpstr">
      <vt:lpstr>Office Theme</vt:lpstr>
      <vt:lpstr>Slide 1</vt:lpstr>
    </vt:vector>
  </TitlesOfParts>
  <Company>USDA-ARS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Michelle Graham</dc:creator>
  <cp:lastModifiedBy>Michelle Graham</cp:lastModifiedBy>
  <cp:revision>1</cp:revision>
  <dcterms:created xsi:type="dcterms:W3CDTF">2016-08-18T19:30:11Z</dcterms:created>
  <dcterms:modified xsi:type="dcterms:W3CDTF">2016-08-18T19:42:10Z</dcterms:modified>
</cp:coreProperties>
</file>