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72" r:id="rId14"/>
    <p:sldId id="269" r:id="rId15"/>
    <p:sldId id="270" r:id="rId16"/>
    <p:sldId id="271" r:id="rId17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8399319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0" y="0"/>
            <a:ext cx="9144000" cy="46913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cxnSp>
        <p:nvCxnSpPr>
          <p:cNvPr id="9" name="Shape 9"/>
          <p:cNvCxnSpPr/>
          <p:nvPr/>
        </p:nvCxnSpPr>
        <p:spPr>
          <a:xfrm>
            <a:off x="0" y="4662139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685800" y="2490375"/>
            <a:ext cx="7772400" cy="219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685800" y="4836035"/>
            <a:ext cx="7772400" cy="1032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/>
        </p:nvSpPr>
        <p:spPr>
          <a:xfrm>
            <a:off x="0" y="0"/>
            <a:ext cx="9144000" cy="1532999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cxnSp>
        <p:nvCxnSpPr>
          <p:cNvPr id="14" name="Shape 14"/>
          <p:cNvCxnSpPr/>
          <p:nvPr/>
        </p:nvCxnSpPr>
        <p:spPr>
          <a:xfrm>
            <a:off x="0" y="1503833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defRPr sz="3600"/>
            </a:lvl1pPr>
            <a:lvl2pPr rtl="0">
              <a:defRPr sz="3600"/>
            </a:lvl2pPr>
            <a:lvl3pPr rtl="0">
              <a:defRPr sz="3600"/>
            </a:lvl3pPr>
            <a:lvl4pPr rtl="0">
              <a:defRPr sz="3600"/>
            </a:lvl4pPr>
            <a:lvl5pPr rtl="0">
              <a:defRPr sz="3600"/>
            </a:lvl5pPr>
            <a:lvl6pPr rtl="0">
              <a:defRPr sz="3600"/>
            </a:lvl6pPr>
            <a:lvl7pPr rtl="0">
              <a:defRPr sz="3600"/>
            </a:lvl7pPr>
            <a:lvl8pPr rtl="0">
              <a:defRPr sz="3600"/>
            </a:lvl8pPr>
            <a:lvl9pPr rtl="0">
              <a:defRPr sz="36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/>
        </p:nvSpPr>
        <p:spPr>
          <a:xfrm>
            <a:off x="0" y="0"/>
            <a:ext cx="9144000" cy="15329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cxnSp>
        <p:nvCxnSpPr>
          <p:cNvPr id="19" name="Shape 19"/>
          <p:cNvCxnSpPr/>
          <p:nvPr/>
        </p:nvCxnSpPr>
        <p:spPr>
          <a:xfrm>
            <a:off x="0" y="1503833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>
            <a:off x="0" y="0"/>
            <a:ext cx="9144000" cy="1532999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cxnSp>
        <p:nvCxnSpPr>
          <p:cNvPr id="25" name="Shape 25"/>
          <p:cNvCxnSpPr/>
          <p:nvPr/>
        </p:nvCxnSpPr>
        <p:spPr>
          <a:xfrm>
            <a:off x="0" y="1503833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66666"/>
              <a:buFont typeface="Arial"/>
              <a:buChar char="•"/>
              <a:defRPr sz="1800" b="0">
                <a:solidFill>
                  <a:schemeClr val="dk2"/>
                </a:solidFill>
              </a:defRPr>
            </a:lvl1pPr>
            <a:lvl2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sz="1800" b="0">
                <a:solidFill>
                  <a:schemeClr val="dk2"/>
                </a:solidFill>
              </a:defRPr>
            </a:lvl2pPr>
            <a:lvl3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sz="1800" b="0">
                <a:solidFill>
                  <a:schemeClr val="dk2"/>
                </a:solidFill>
              </a:defRPr>
            </a:lvl3pPr>
            <a:lvl4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66666"/>
              <a:buFont typeface="Arial"/>
              <a:buChar char="•"/>
              <a:defRPr sz="1800" b="0">
                <a:solidFill>
                  <a:schemeClr val="dk2"/>
                </a:solidFill>
              </a:defRPr>
            </a:lvl4pPr>
            <a:lvl5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sz="1800" b="0">
                <a:solidFill>
                  <a:schemeClr val="dk2"/>
                </a:solidFill>
              </a:defRPr>
            </a:lvl5pPr>
            <a:lvl6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sz="1800" b="0">
                <a:solidFill>
                  <a:schemeClr val="dk2"/>
                </a:solidFill>
              </a:defRPr>
            </a:lvl6pPr>
            <a:lvl7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66666"/>
              <a:buFont typeface="Arial"/>
              <a:buChar char="•"/>
              <a:defRPr sz="1800" b="0">
                <a:solidFill>
                  <a:schemeClr val="dk2"/>
                </a:solidFill>
              </a:defRPr>
            </a:lvl7pPr>
            <a:lvl8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sz="1800" b="0">
                <a:solidFill>
                  <a:schemeClr val="dk2"/>
                </a:solidFill>
              </a:defRPr>
            </a:lvl8pPr>
            <a:lvl9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sz="1800" b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9" name="Shape 29"/>
          <p:cNvSpPr/>
          <p:nvPr/>
        </p:nvSpPr>
        <p:spPr>
          <a:xfrm>
            <a:off x="4274" y="0"/>
            <a:ext cx="9144000" cy="5875200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cxnSp>
        <p:nvCxnSpPr>
          <p:cNvPr id="30" name="Shape 30"/>
          <p:cNvCxnSpPr/>
          <p:nvPr/>
        </p:nvCxnSpPr>
        <p:spPr>
          <a:xfrm>
            <a:off x="0" y="5845828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dk2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13" Type="http://schemas.openxmlformats.org/officeDocument/2006/relationships/image" Target="../media/image29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12" Type="http://schemas.openxmlformats.org/officeDocument/2006/relationships/image" Target="../media/image2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11" Type="http://schemas.openxmlformats.org/officeDocument/2006/relationships/image" Target="../media/image27.jpeg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Relationship Id="rId14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 dirty="0"/>
              <a:t>My journey at Iowa State has helped me become who I am...</a:t>
            </a:r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203200" y="1600200"/>
            <a:ext cx="8229600" cy="184662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 sz="3600" b="1" dirty="0" smtClean="0">
                <a:solidFill>
                  <a:srgbClr val="000000"/>
                </a:solidFill>
              </a:rPr>
              <a:t>   My </a:t>
            </a:r>
            <a:r>
              <a:rPr lang="en" sz="3600" b="1" dirty="0">
                <a:solidFill>
                  <a:srgbClr val="000000"/>
                </a:solidFill>
              </a:rPr>
              <a:t>journey as a Carver student </a:t>
            </a:r>
            <a:r>
              <a:rPr lang="en" sz="3600" b="1" dirty="0" smtClean="0">
                <a:solidFill>
                  <a:srgbClr val="000000"/>
                </a:solidFill>
              </a:rPr>
              <a:t>has helped </a:t>
            </a:r>
            <a:r>
              <a:rPr lang="en" sz="3600" b="1" dirty="0">
                <a:solidFill>
                  <a:srgbClr val="000000"/>
                </a:solidFill>
              </a:rPr>
              <a:t>me look inside at who that person is.</a:t>
            </a:r>
          </a:p>
        </p:txBody>
      </p:sp>
      <p:pic>
        <p:nvPicPr>
          <p:cNvPr id="13314" name="Picture 2" descr="http://rrigan.com/wp-content/uploads/2011/12/ISU-Logo-uc3os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352800"/>
            <a:ext cx="4216400" cy="316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 dirty="0"/>
              <a:t>Just plain crazy...</a:t>
            </a:r>
          </a:p>
        </p:txBody>
      </p:sp>
      <p:pic>
        <p:nvPicPr>
          <p:cNvPr id="8194" name="Picture 2" descr="http://sphotos-b.xx.fbcdn.net/hphotos-ash4/304919_10150294527587877_456084730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1995" y="4086367"/>
            <a:ext cx="3657599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sphotos-b.xx.fbcdn.net/hphotos-snc7/313021_10150301533417877_1664024852_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398941"/>
            <a:ext cx="3088138" cy="4117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sphotos-a.xx.fbcdn.net/hphotos-ash3/527728_467111173302387_1878345016_n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1044" y="2128705"/>
            <a:ext cx="2582710" cy="4319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://sphotos-b.xx.fbcdn.net/hphotos-snc6/181675_1648328206420_7729384_n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140417"/>
            <a:ext cx="3926417" cy="2944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>
            <a:off x="563120" y="-152400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 dirty="0"/>
              <a:t>A friend</a:t>
            </a:r>
          </a:p>
        </p:txBody>
      </p:sp>
      <p:pic>
        <p:nvPicPr>
          <p:cNvPr id="14340" name="Picture 4" descr="http://sphotos-b.xx.fbcdn.net/hphotos-snc6/180220_10151003862399108_1825685382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542" y="457200"/>
            <a:ext cx="1981200" cy="264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http://sphotos-a.xx.fbcdn.net/hphotos-ash3/561083_10151059208157877_909498268_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34" y="2953083"/>
            <a:ext cx="4570863" cy="3428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4" name="Picture 8" descr="http://sphotos-a.xx.fbcdn.net/hphotos-ash3/546704_10150970549950783_289993315_n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9412" y="685800"/>
            <a:ext cx="1905000" cy="254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6" name="Picture 10" descr="http://sphotos-b.xx.fbcdn.net/hphotos-ash3/560617_10151117426567877_460238988_n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060" y="1153728"/>
            <a:ext cx="3251010" cy="2177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8" name="Picture 12" descr="http://sphotos-a.xx.fbcdn.net/hphotos-ash4/250475_10150267043200783_897287_n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000" y="3333231"/>
            <a:ext cx="4063999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Proud to be...</a:t>
            </a:r>
          </a:p>
        </p:txBody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416700" y="1593806"/>
            <a:ext cx="3205200" cy="7320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 dirty="0"/>
              <a:t>Native American</a:t>
            </a:r>
          </a:p>
        </p:txBody>
      </p:sp>
      <p:sp>
        <p:nvSpPr>
          <p:cNvPr id="107" name="Shape 107"/>
          <p:cNvSpPr txBox="1"/>
          <p:nvPr/>
        </p:nvSpPr>
        <p:spPr>
          <a:xfrm>
            <a:off x="6301801" y="1665301"/>
            <a:ext cx="2842199" cy="696899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 sz="3000" dirty="0"/>
              <a:t>German</a:t>
            </a:r>
          </a:p>
        </p:txBody>
      </p:sp>
      <p:pic>
        <p:nvPicPr>
          <p:cNvPr id="9222" name="Picture 6" descr="http://espressostalinist.files.wordpress.com/2011/01/native_american_tribes_map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362200"/>
            <a:ext cx="5802626" cy="431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/>
          <p:cNvSpPr/>
          <p:nvPr/>
        </p:nvSpPr>
        <p:spPr>
          <a:xfrm>
            <a:off x="1752600" y="3886200"/>
            <a:ext cx="533400" cy="228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24" name="Picture 8" descr="http://sphotos-a.xx.fbcdn.net/hphotos-ash4/299730_10150301577292877_125724692_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210031"/>
            <a:ext cx="3352800" cy="447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Iowa </a:t>
            </a:r>
            <a:r>
              <a:rPr lang="en-US" dirty="0" err="1" smtClean="0"/>
              <a:t>Stater</a:t>
            </a:r>
            <a:endParaRPr lang="en-US" dirty="0"/>
          </a:p>
        </p:txBody>
      </p:sp>
      <p:pic>
        <p:nvPicPr>
          <p:cNvPr id="4" name="Picture 2" descr="http://sphotos-a.xx.fbcdn.net/hphotos-snc7/228971_4623584638240_1489806072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209800"/>
            <a:ext cx="4047699" cy="4047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7938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ctrTitle"/>
          </p:nvPr>
        </p:nvSpPr>
        <p:spPr>
          <a:xfrm>
            <a:off x="685800" y="2490375"/>
            <a:ext cx="7772400" cy="21984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 sz="9600"/>
              <a:t>I am</a:t>
            </a:r>
          </a:p>
        </p:txBody>
      </p:sp>
      <p:sp>
        <p:nvSpPr>
          <p:cNvPr id="114" name="Shape 114"/>
          <p:cNvSpPr txBox="1">
            <a:spLocks noGrp="1"/>
          </p:cNvSpPr>
          <p:nvPr>
            <p:ph type="subTitle" idx="1"/>
          </p:nvPr>
        </p:nvSpPr>
        <p:spPr>
          <a:xfrm>
            <a:off x="3784725" y="4872735"/>
            <a:ext cx="7772400" cy="10325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 sz="12000"/>
              <a:t>NOT...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Defined by others</a:t>
            </a:r>
          </a:p>
        </p:txBody>
      </p:sp>
      <p:pic>
        <p:nvPicPr>
          <p:cNvPr id="11268" name="Picture 4" descr="https://iamnotdefined.files.wordpress.com/2012/03/help.jpg?w=49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07"/>
          <a:stretch/>
        </p:blipFill>
        <p:spPr bwMode="auto">
          <a:xfrm>
            <a:off x="6324600" y="1840173"/>
            <a:ext cx="2514600" cy="1819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http://25.media.tumblr.com/tumblr_m6n0q5zigu1rpis3bo1_1280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332"/>
          <a:stretch/>
        </p:blipFill>
        <p:spPr bwMode="auto">
          <a:xfrm>
            <a:off x="247650" y="1828800"/>
            <a:ext cx="5619750" cy="4533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4" name="Picture 10" descr="http://wpmu.org/wp-content/uploads/2012/01/standing-out-bi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44" y="4267200"/>
            <a:ext cx="2576512" cy="1757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 sz="6000"/>
              <a:t>We are...</a:t>
            </a:r>
          </a:p>
        </p:txBody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185731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3200400" lvl="0" indent="457200" rtl="0">
              <a:buNone/>
            </a:pPr>
            <a:r>
              <a:rPr lang="en" sz="6000" dirty="0"/>
              <a:t>Individuals.</a:t>
            </a:r>
            <a:r>
              <a:rPr lang="en" dirty="0"/>
              <a:t> </a:t>
            </a:r>
          </a:p>
          <a:p>
            <a:endParaRPr lang="en" dirty="0" smtClean="0"/>
          </a:p>
          <a:p>
            <a:endParaRPr lang="en" dirty="0"/>
          </a:p>
          <a:p>
            <a:pPr lvl="0" rtl="0">
              <a:buNone/>
            </a:pPr>
            <a:r>
              <a:rPr lang="en" dirty="0"/>
              <a:t>"It is not our differences that divide us. It is our inability to recognize, accept and celebrate those differences."</a:t>
            </a:r>
          </a:p>
          <a:p>
            <a:pPr marL="0" lvl="0" indent="0" rtl="0">
              <a:buNone/>
            </a:pPr>
            <a:r>
              <a:rPr lang="en" dirty="0"/>
              <a:t>-Audre Lorde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ctrTitle"/>
          </p:nvPr>
        </p:nvSpPr>
        <p:spPr>
          <a:xfrm>
            <a:off x="685800" y="2490375"/>
            <a:ext cx="7772400" cy="21984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 sz="9600"/>
              <a:t>I am</a:t>
            </a:r>
          </a:p>
        </p:txBody>
      </p:sp>
      <p:sp>
        <p:nvSpPr>
          <p:cNvPr id="40" name="Shape 40"/>
          <p:cNvSpPr txBox="1">
            <a:spLocks noGrp="1"/>
          </p:cNvSpPr>
          <p:nvPr>
            <p:ph type="subTitle" idx="1"/>
          </p:nvPr>
        </p:nvSpPr>
        <p:spPr>
          <a:xfrm>
            <a:off x="2611175" y="4982735"/>
            <a:ext cx="3224700" cy="10325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Jennie Schubert</a:t>
            </a:r>
          </a:p>
        </p:txBody>
      </p:sp>
      <p:pic>
        <p:nvPicPr>
          <p:cNvPr id="12290" name="Picture 2" descr="http://sphotos-a.xx.fbcdn.net/hphotos-ash3/33917_173387249341449_1385874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066800"/>
            <a:ext cx="4801282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199" y="17938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Nerdy</a:t>
            </a:r>
          </a:p>
        </p:txBody>
      </p:sp>
      <p:pic>
        <p:nvPicPr>
          <p:cNvPr id="1026" name="Picture 2" descr="C:\Users\Riley\Downloads\478114_553386518008185_785577620_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1225" y="536004"/>
            <a:ext cx="3810000" cy="2280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photos-a.xx.fbcdn.net/hphotos-prn1/539333_4789698904665_1376892775_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76400"/>
            <a:ext cx="4724399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sphotos-b.xx.fbcdn.net/hphotos-ash4/297344_10150297111391128_4980582_n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6737" y="3200400"/>
            <a:ext cx="4002066" cy="3001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304800" y="354584"/>
            <a:ext cx="8001000" cy="738633"/>
          </a:xfrm>
          <a:prstGeom prst="rect">
            <a:avLst/>
          </a:prstGeom>
        </p:spPr>
        <p:txBody>
          <a:bodyPr wrap="square"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 dirty="0"/>
              <a:t>Weird</a:t>
            </a:r>
          </a:p>
        </p:txBody>
      </p:sp>
      <p:pic>
        <p:nvPicPr>
          <p:cNvPr id="2050" name="Picture 2" descr="http://sphotos-a.xx.fbcdn.net/hphotos-ash4/390072_3034412629933_529774822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76400"/>
            <a:ext cx="3486149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sphotos-a.xx.fbcdn.net/hphotos-ash4/300220_10150321199502877_200151786_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2446" y="228600"/>
            <a:ext cx="4299906" cy="3224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sphotos-a.xx.fbcdn.net/hphotos-snc7/314746_10150301534217877_635401623_n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6676" y="3581400"/>
            <a:ext cx="3971446" cy="2978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461419" y="-190500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 dirty="0"/>
              <a:t>A lover</a:t>
            </a:r>
          </a:p>
        </p:txBody>
      </p:sp>
      <p:pic>
        <p:nvPicPr>
          <p:cNvPr id="3074" name="Picture 2" descr="http://sphotos-b.xx.fbcdn.net/hphotos-ash3/576211_2847473679619_1627540633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122" y="3637095"/>
            <a:ext cx="3089513" cy="2850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sphotos-a.xx.fbcdn.net/hphotos-ash4/304729_10150294525172877_516711203_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80999"/>
            <a:ext cx="3661819" cy="2746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sphotos-b.xx.fbcdn.net/hphotos-ash4/488149_10151059208297877_1350466302_n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2319" y="3429000"/>
            <a:ext cx="4355580" cy="3266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sphotos-b.xx.fbcdn.net/hphotos-snc7/417676_3270524492582_173653762_n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6807" y="382705"/>
            <a:ext cx="2058494" cy="2744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...and a fighter</a:t>
            </a:r>
          </a:p>
        </p:txBody>
      </p:sp>
      <p:pic>
        <p:nvPicPr>
          <p:cNvPr id="4098" name="Picture 2" descr="http://sphotos-b.xx.fbcdn.net/hphotos-snc7/430522_3270526092622_1330843277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1494" y="2756848"/>
            <a:ext cx="2971799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sphotos-b.xx.fbcdn.net/hphotos-ash4/300936_2289510527846_2485152_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979" y="1600200"/>
            <a:ext cx="3771899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sphotos-b.xx.fbcdn.net/hphotos-ash4/480929_4690462823825_2040206393_n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478429"/>
            <a:ext cx="2727278" cy="3636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381000" y="709167"/>
            <a:ext cx="4800600" cy="738633"/>
          </a:xfrm>
          <a:prstGeom prst="rect">
            <a:avLst/>
          </a:prstGeom>
        </p:spPr>
        <p:txBody>
          <a:bodyPr wrap="square"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A photobomber</a:t>
            </a:r>
          </a:p>
        </p:txBody>
      </p:sp>
      <p:pic>
        <p:nvPicPr>
          <p:cNvPr id="5122" name="Picture 2" descr="http://sphotos-a.xx.fbcdn.net/hphotos-prn1/562373_3879665120717_1677478087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828800"/>
            <a:ext cx="3107871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sphotos-b.xx.fbcdn.net/hphotos-snc6/5373_123741396127_1013864_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514349"/>
            <a:ext cx="3505200" cy="2628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sphotos-b.xx.fbcdn.net/hphotos-prn1/29203_394496991516_906040_n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467100"/>
            <a:ext cx="3981766" cy="298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>
            <a:off x="381000" y="3352800"/>
            <a:ext cx="5334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6172200" y="304800"/>
            <a:ext cx="6096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8192132" y="4131860"/>
            <a:ext cx="285434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>
            <a:off x="381000" y="-152400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 dirty="0"/>
              <a:t>Crazy about animals </a:t>
            </a:r>
          </a:p>
        </p:txBody>
      </p:sp>
      <p:pic>
        <p:nvPicPr>
          <p:cNvPr id="6146" name="Picture 2" descr="http://pinkbluelovescute.com/wp-content/uploads/2012/09/Pig-playing-the-guitar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6394" y="1165493"/>
            <a:ext cx="3009900" cy="191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prettejohn.net/wp-content/uploads/2010/10/cute-pig-in-boot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325" y="4958058"/>
            <a:ext cx="2393841" cy="1799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upload.wikimedia.org/wikipedia/commons/6/6b/Cute_Jersey_Cow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6404" y="3083611"/>
            <a:ext cx="2176818" cy="1442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http://www.humanesociety.org/assets/images/270x224/animals/dogs/dog_puppy_lookinup_270x224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472" y="4525753"/>
            <a:ext cx="2571750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8" name="Picture 14" descr="http://www.dogbreedinfo.com/images14/AmericanEskimoChloeIMG_010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394" y="1267430"/>
            <a:ext cx="1524000" cy="1761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6" name="Picture 22" descr="http://thedesigninspiration.com/wp-content/uploads/2009/09/cute-animals/02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0125" y="1474733"/>
            <a:ext cx="2922976" cy="1869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manateeprincess.files.wordpress.com/2010/05/cute-sad-kitten01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8938" y="3029174"/>
            <a:ext cx="2105025" cy="252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0" name="Picture 16" descr="http://www.pictures-of-cats.org/images/scottish-fold-111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5800" y="5307548"/>
            <a:ext cx="1931860" cy="1283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2" name="Picture 18" descr="http://petscatinfo.com/wp-content/uploads/2011/07/American-Curl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404" y="3083611"/>
            <a:ext cx="2057400" cy="1957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8" name="Picture 24" descr="http://www.zooborns.com/.a/6a010535647bf3970b013485f22266970c-800wi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00" y="1276433"/>
            <a:ext cx="2670666" cy="1784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70" name="Picture 26" descr="http://redpandanetwork.org/blog/wp-content/uploads/2011/05/pinju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2290" y="3293912"/>
            <a:ext cx="1720811" cy="1720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://cdn.cutestpaw.com/wp-content/uploads/2011/11/How-is-it-so-fluffy-l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5773" y="4914594"/>
            <a:ext cx="1813165" cy="1875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title"/>
          </p:nvPr>
        </p:nvSpPr>
        <p:spPr>
          <a:xfrm>
            <a:off x="152400" y="-228600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 dirty="0"/>
              <a:t>Crazy cat lady</a:t>
            </a:r>
          </a:p>
        </p:txBody>
      </p:sp>
      <p:pic>
        <p:nvPicPr>
          <p:cNvPr id="7170" name="Picture 2" descr="http://sphotos-b.xx.fbcdn.net/hphotos-prn1/548782_10151117424707877_1673096065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2411" y="3762500"/>
            <a:ext cx="2169793" cy="2893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sphotos-a.xx.fbcdn.net/hphotos-snc6/223736_539385319408305_139938886_n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83" b="8964"/>
          <a:stretch/>
        </p:blipFill>
        <p:spPr bwMode="auto">
          <a:xfrm>
            <a:off x="4711558" y="3762500"/>
            <a:ext cx="2010153" cy="2893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sphotos-b.xx.fbcdn.net/hphotos-prn1/644219_515461701800667_2072359137_n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93" b="20809"/>
          <a:stretch/>
        </p:blipFill>
        <p:spPr bwMode="auto">
          <a:xfrm>
            <a:off x="2467788" y="4254690"/>
            <a:ext cx="2113310" cy="2364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://sphotos-b.xx.fbcdn.net/hphotos-ash3/538461_479680832045421_1302997411_n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249649"/>
            <a:ext cx="3776154" cy="225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http://sphotos-b.xx.fbcdn.net/hphotos-ash4/426681_510194728994031_337673716_n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6" y="2813275"/>
            <a:ext cx="2287845" cy="3826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http://sphotos-b.xx.fbcdn.net/hphotos-snc7/3073_490907287589442_2132317218_n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0131" y="914400"/>
            <a:ext cx="1939127" cy="3243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 rot="20321034">
            <a:off x="-7316" y="1896957"/>
            <a:ext cx="2667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This is </a:t>
            </a:r>
            <a:r>
              <a:rPr lang="en-US" sz="2000" dirty="0" err="1" smtClean="0"/>
              <a:t>Bobo</a:t>
            </a:r>
            <a:r>
              <a:rPr lang="en-US" sz="2000" dirty="0" smtClean="0"/>
              <a:t>, my cat</a:t>
            </a:r>
            <a:r>
              <a:rPr lang="en-US" sz="2400" dirty="0" smtClean="0"/>
              <a:t>!</a:t>
            </a:r>
            <a:endParaRPr lang="en-US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Custom 233">
      <a:dk1>
        <a:srgbClr val="000000"/>
      </a:dk1>
      <a:lt1>
        <a:srgbClr val="FFFFFF"/>
      </a:lt1>
      <a:dk2>
        <a:srgbClr val="2388DB"/>
      </a:dk2>
      <a:lt2>
        <a:srgbClr val="BBD7F8"/>
      </a:lt2>
      <a:accent1>
        <a:srgbClr val="80B606"/>
      </a:accent1>
      <a:accent2>
        <a:srgbClr val="E29F1D"/>
      </a:accent2>
      <a:accent3>
        <a:srgbClr val="1D6FB2"/>
      </a:accent3>
      <a:accent4>
        <a:srgbClr val="3FAC98"/>
      </a:accent4>
      <a:accent5>
        <a:srgbClr val="5B57BB"/>
      </a:accent5>
      <a:accent6>
        <a:srgbClr val="D1505E"/>
      </a:accent6>
      <a:hlink>
        <a:srgbClr val="185DA2"/>
      </a:hlink>
      <a:folHlink>
        <a:srgbClr val="00487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1293</TotalTime>
  <Words>112</Words>
  <Application>Microsoft Office PowerPoint</Application>
  <PresentationFormat>On-screen Show (4:3)</PresentationFormat>
  <Paragraphs>27</Paragraphs>
  <Slides>16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/>
      <vt:lpstr>My journey at Iowa State has helped me become who I am...</vt:lpstr>
      <vt:lpstr>I am</vt:lpstr>
      <vt:lpstr>Nerdy</vt:lpstr>
      <vt:lpstr>Weird</vt:lpstr>
      <vt:lpstr>A lover</vt:lpstr>
      <vt:lpstr>...and a fighter</vt:lpstr>
      <vt:lpstr>A photobomber</vt:lpstr>
      <vt:lpstr>Crazy about animals </vt:lpstr>
      <vt:lpstr>Crazy cat lady</vt:lpstr>
      <vt:lpstr>Just plain crazy...</vt:lpstr>
      <vt:lpstr>A friend</vt:lpstr>
      <vt:lpstr>Proud to be...</vt:lpstr>
      <vt:lpstr>An Iowa Stater</vt:lpstr>
      <vt:lpstr>I am</vt:lpstr>
      <vt:lpstr>Defined by others</vt:lpstr>
      <vt:lpstr>We are...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journey at Iowa State has helped me become who I am...</dc:title>
  <dc:creator>Riley</dc:creator>
  <cp:lastModifiedBy>Riley</cp:lastModifiedBy>
  <cp:revision>18</cp:revision>
  <dcterms:modified xsi:type="dcterms:W3CDTF">2012-12-08T18:50:47Z</dcterms:modified>
</cp:coreProperties>
</file>