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7B6F5F-8CEF-46DA-9F70-A7DA95E95BA9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0F8410-1542-4CFB-B011-9086E5723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011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F8410-1542-4CFB-B011-9086E5723E8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683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1A15-576C-41E3-ABEE-E4C4C6D2F270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93D258-DDA8-452E-8B8C-F4882B5E68FF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Click="0" advTm="5000">
        <p:cut/>
      </p:transition>
    </mc:Choice>
    <mc:Fallback xmlns="">
      <p:transition advClick="0" advTm="5000"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1A15-576C-41E3-ABEE-E4C4C6D2F270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3D258-DDA8-452E-8B8C-F4882B5E6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Click="0" advTm="5000">
        <p:cut/>
      </p:transition>
    </mc:Choice>
    <mc:Fallback xmlns="">
      <p:transition advClick="0" advTm="5000"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1A15-576C-41E3-ABEE-E4C4C6D2F270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3D258-DDA8-452E-8B8C-F4882B5E6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Click="0" advTm="5000">
        <p:cut/>
      </p:transition>
    </mc:Choice>
    <mc:Fallback xmlns="">
      <p:transition advClick="0" advTm="5000"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2441A15-576C-41E3-ABEE-E4C4C6D2F270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93D258-DDA8-452E-8B8C-F4882B5E68F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Click="0" advTm="5000">
        <p:cut/>
      </p:transition>
    </mc:Choice>
    <mc:Fallback xmlns="">
      <p:transition advClick="0" advTm="5000"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1A15-576C-41E3-ABEE-E4C4C6D2F270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93D258-DDA8-452E-8B8C-F4882B5E68F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Click="0" advTm="5000">
        <p:cut/>
      </p:transition>
    </mc:Choice>
    <mc:Fallback xmlns="">
      <p:transition advClick="0" advTm="5000"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2441A15-576C-41E3-ABEE-E4C4C6D2F270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793D258-DDA8-452E-8B8C-F4882B5E68FF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Click="0" advTm="5000">
        <p:cut/>
      </p:transition>
    </mc:Choice>
    <mc:Fallback xmlns="">
      <p:transition advClick="0" advTm="5000"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2441A15-576C-41E3-ABEE-E4C4C6D2F270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793D258-DDA8-452E-8B8C-F4882B5E68FF}" type="slidenum">
              <a:rPr lang="en-US" smtClean="0"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Click="0" advTm="5000">
        <p:cut/>
      </p:transition>
    </mc:Choice>
    <mc:Fallback xmlns="">
      <p:transition advClick="0" advTm="5000"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1A15-576C-41E3-ABEE-E4C4C6D2F270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93D258-DDA8-452E-8B8C-F4882B5E68FF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Click="0" advTm="5000">
        <p:cut/>
      </p:transition>
    </mc:Choice>
    <mc:Fallback xmlns="">
      <p:transition advClick="0" advTm="5000"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1A15-576C-41E3-ABEE-E4C4C6D2F270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93D258-DDA8-452E-8B8C-F4882B5E68F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Click="0" advTm="5000">
        <p:cut/>
      </p:transition>
    </mc:Choice>
    <mc:Fallback xmlns="">
      <p:transition advClick="0" advTm="5000"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2441A15-576C-41E3-ABEE-E4C4C6D2F270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793D258-DDA8-452E-8B8C-F4882B5E68FF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Click="0" advTm="5000">
        <p:cut/>
      </p:transition>
    </mc:Choice>
    <mc:Fallback xmlns="">
      <p:transition advClick="0" advTm="5000"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2441A15-576C-41E3-ABEE-E4C4C6D2F270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93D258-DDA8-452E-8B8C-F4882B5E68F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Click="0" advTm="5000">
        <p:cut/>
      </p:transition>
    </mc:Choice>
    <mc:Fallback xmlns="">
      <p:transition advClick="0" advTm="5000"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42441A15-576C-41E3-ABEE-E4C4C6D2F270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2793D258-DDA8-452E-8B8C-F4882B5E68F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50" advClick="0" advTm="5000">
        <p:cut/>
      </p:transition>
    </mc:Choice>
    <mc:Fallback xmlns="">
      <p:transition advClick="0" advTm="5000">
        <p:cut/>
      </p:transition>
    </mc:Fallback>
  </mc:AlternateConten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4.jpeg"/><Relationship Id="rId11" Type="http://schemas.openxmlformats.org/officeDocument/2006/relationships/image" Target="../media/image9.jpg"/><Relationship Id="rId5" Type="http://schemas.openxmlformats.org/officeDocument/2006/relationships/image" Target="../media/image3.jpg"/><Relationship Id="rId10" Type="http://schemas.openxmlformats.org/officeDocument/2006/relationships/image" Target="../media/image8.jpg"/><Relationship Id="rId4" Type="http://schemas.openxmlformats.org/officeDocument/2006/relationships/image" Target="../media/image2.jpeg"/><Relationship Id="rId9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jpg"/><Relationship Id="rId13" Type="http://schemas.openxmlformats.org/officeDocument/2006/relationships/image" Target="../media/image101.jpeg"/><Relationship Id="rId18" Type="http://schemas.openxmlformats.org/officeDocument/2006/relationships/image" Target="../media/image106.jpeg"/><Relationship Id="rId3" Type="http://schemas.openxmlformats.org/officeDocument/2006/relationships/image" Target="../media/image91.jpg"/><Relationship Id="rId21" Type="http://schemas.openxmlformats.org/officeDocument/2006/relationships/image" Target="../media/image109.jpeg"/><Relationship Id="rId7" Type="http://schemas.openxmlformats.org/officeDocument/2006/relationships/image" Target="../media/image95.jpg"/><Relationship Id="rId12" Type="http://schemas.openxmlformats.org/officeDocument/2006/relationships/image" Target="../media/image100.jpg"/><Relationship Id="rId17" Type="http://schemas.openxmlformats.org/officeDocument/2006/relationships/image" Target="../media/image105.jp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04.jpg"/><Relationship Id="rId20" Type="http://schemas.openxmlformats.org/officeDocument/2006/relationships/image" Target="../media/image10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4.jpg"/><Relationship Id="rId11" Type="http://schemas.openxmlformats.org/officeDocument/2006/relationships/image" Target="../media/image99.jpeg"/><Relationship Id="rId24" Type="http://schemas.openxmlformats.org/officeDocument/2006/relationships/image" Target="../media/image112.jpg"/><Relationship Id="rId5" Type="http://schemas.openxmlformats.org/officeDocument/2006/relationships/image" Target="../media/image93.jpg"/><Relationship Id="rId15" Type="http://schemas.openxmlformats.org/officeDocument/2006/relationships/image" Target="../media/image103.jpeg"/><Relationship Id="rId23" Type="http://schemas.openxmlformats.org/officeDocument/2006/relationships/image" Target="../media/image111.jpg"/><Relationship Id="rId10" Type="http://schemas.openxmlformats.org/officeDocument/2006/relationships/image" Target="../media/image98.jpeg"/><Relationship Id="rId19" Type="http://schemas.openxmlformats.org/officeDocument/2006/relationships/image" Target="../media/image107.jpeg"/><Relationship Id="rId4" Type="http://schemas.openxmlformats.org/officeDocument/2006/relationships/image" Target="../media/image92.jpeg"/><Relationship Id="rId9" Type="http://schemas.openxmlformats.org/officeDocument/2006/relationships/image" Target="../media/image97.jpg"/><Relationship Id="rId14" Type="http://schemas.openxmlformats.org/officeDocument/2006/relationships/image" Target="../media/image102.jpeg"/><Relationship Id="rId22" Type="http://schemas.openxmlformats.org/officeDocument/2006/relationships/image" Target="../media/image11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jpg"/><Relationship Id="rId3" Type="http://schemas.openxmlformats.org/officeDocument/2006/relationships/image" Target="../media/image114.jpg"/><Relationship Id="rId7" Type="http://schemas.openxmlformats.org/officeDocument/2006/relationships/image" Target="../media/image118.jpg"/><Relationship Id="rId2" Type="http://schemas.openxmlformats.org/officeDocument/2006/relationships/image" Target="../media/image11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7.jpg"/><Relationship Id="rId11" Type="http://schemas.openxmlformats.org/officeDocument/2006/relationships/image" Target="../media/image122.jpg"/><Relationship Id="rId5" Type="http://schemas.openxmlformats.org/officeDocument/2006/relationships/image" Target="../media/image116.jpeg"/><Relationship Id="rId10" Type="http://schemas.openxmlformats.org/officeDocument/2006/relationships/image" Target="../media/image121.jpg"/><Relationship Id="rId4" Type="http://schemas.openxmlformats.org/officeDocument/2006/relationships/image" Target="../media/image115.jpeg"/><Relationship Id="rId9" Type="http://schemas.openxmlformats.org/officeDocument/2006/relationships/image" Target="../media/image120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13" Type="http://schemas.openxmlformats.org/officeDocument/2006/relationships/image" Target="../media/image23.jp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image" Target="../media/image12.jpeg"/><Relationship Id="rId16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g"/><Relationship Id="rId11" Type="http://schemas.openxmlformats.org/officeDocument/2006/relationships/image" Target="../media/image21.jpg"/><Relationship Id="rId5" Type="http://schemas.openxmlformats.org/officeDocument/2006/relationships/image" Target="../media/image15.jpeg"/><Relationship Id="rId15" Type="http://schemas.openxmlformats.org/officeDocument/2006/relationships/image" Target="../media/image25.jpg"/><Relationship Id="rId10" Type="http://schemas.openxmlformats.org/officeDocument/2006/relationships/image" Target="../media/image20.jpg"/><Relationship Id="rId4" Type="http://schemas.openxmlformats.org/officeDocument/2006/relationships/image" Target="../media/image14.jpeg"/><Relationship Id="rId9" Type="http://schemas.openxmlformats.org/officeDocument/2006/relationships/image" Target="../media/image19.jpg"/><Relationship Id="rId14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G"/><Relationship Id="rId5" Type="http://schemas.openxmlformats.org/officeDocument/2006/relationships/image" Target="../media/image33.gif"/><Relationship Id="rId4" Type="http://schemas.openxmlformats.org/officeDocument/2006/relationships/image" Target="../media/image3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g"/><Relationship Id="rId13" Type="http://schemas.openxmlformats.org/officeDocument/2006/relationships/image" Target="../media/image45.wmf"/><Relationship Id="rId3" Type="http://schemas.microsoft.com/office/2007/relationships/hdphoto" Target="../media/hdphoto1.wdp"/><Relationship Id="rId7" Type="http://schemas.openxmlformats.org/officeDocument/2006/relationships/image" Target="../media/image39.jpg"/><Relationship Id="rId12" Type="http://schemas.openxmlformats.org/officeDocument/2006/relationships/image" Target="../media/image44.w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11" Type="http://schemas.openxmlformats.org/officeDocument/2006/relationships/image" Target="../media/image43.jpe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g"/><Relationship Id="rId14" Type="http://schemas.openxmlformats.org/officeDocument/2006/relationships/image" Target="../media/image4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7" Type="http://schemas.openxmlformats.org/officeDocument/2006/relationships/image" Target="../media/image52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g"/><Relationship Id="rId5" Type="http://schemas.openxmlformats.org/officeDocument/2006/relationships/image" Target="../media/image50.jpg"/><Relationship Id="rId4" Type="http://schemas.openxmlformats.org/officeDocument/2006/relationships/image" Target="../media/image49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g"/><Relationship Id="rId13" Type="http://schemas.openxmlformats.org/officeDocument/2006/relationships/image" Target="../media/image64.jpeg"/><Relationship Id="rId3" Type="http://schemas.openxmlformats.org/officeDocument/2006/relationships/image" Target="../media/image54.jpg"/><Relationship Id="rId7" Type="http://schemas.openxmlformats.org/officeDocument/2006/relationships/image" Target="../media/image58.jpg"/><Relationship Id="rId12" Type="http://schemas.openxmlformats.org/officeDocument/2006/relationships/image" Target="../media/image63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11" Type="http://schemas.openxmlformats.org/officeDocument/2006/relationships/image" Target="../media/image62.jpg"/><Relationship Id="rId5" Type="http://schemas.openxmlformats.org/officeDocument/2006/relationships/image" Target="../media/image56.jpeg"/><Relationship Id="rId15" Type="http://schemas.openxmlformats.org/officeDocument/2006/relationships/image" Target="../media/image66.jpg"/><Relationship Id="rId10" Type="http://schemas.openxmlformats.org/officeDocument/2006/relationships/image" Target="../media/image61.jpeg"/><Relationship Id="rId4" Type="http://schemas.openxmlformats.org/officeDocument/2006/relationships/image" Target="../media/image55.jpeg"/><Relationship Id="rId9" Type="http://schemas.openxmlformats.org/officeDocument/2006/relationships/image" Target="../media/image60.jpg"/><Relationship Id="rId14" Type="http://schemas.openxmlformats.org/officeDocument/2006/relationships/image" Target="../media/image65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13" Type="http://schemas.openxmlformats.org/officeDocument/2006/relationships/image" Target="../media/image78.jpeg"/><Relationship Id="rId3" Type="http://schemas.openxmlformats.org/officeDocument/2006/relationships/image" Target="../media/image68.jpeg"/><Relationship Id="rId7" Type="http://schemas.openxmlformats.org/officeDocument/2006/relationships/image" Target="../media/image72.jpeg"/><Relationship Id="rId12" Type="http://schemas.openxmlformats.org/officeDocument/2006/relationships/image" Target="../media/image77.jpeg"/><Relationship Id="rId2" Type="http://schemas.openxmlformats.org/officeDocument/2006/relationships/image" Target="../media/image67.jpeg"/><Relationship Id="rId16" Type="http://schemas.openxmlformats.org/officeDocument/2006/relationships/image" Target="../media/image8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jpeg"/><Relationship Id="rId11" Type="http://schemas.openxmlformats.org/officeDocument/2006/relationships/image" Target="../media/image76.jpeg"/><Relationship Id="rId5" Type="http://schemas.openxmlformats.org/officeDocument/2006/relationships/image" Target="../media/image70.jpeg"/><Relationship Id="rId15" Type="http://schemas.openxmlformats.org/officeDocument/2006/relationships/image" Target="../media/image80.jpeg"/><Relationship Id="rId10" Type="http://schemas.openxmlformats.org/officeDocument/2006/relationships/image" Target="../media/image75.jpeg"/><Relationship Id="rId4" Type="http://schemas.openxmlformats.org/officeDocument/2006/relationships/image" Target="../media/image69.jpg"/><Relationship Id="rId9" Type="http://schemas.openxmlformats.org/officeDocument/2006/relationships/image" Target="../media/image74.jpg"/><Relationship Id="rId14" Type="http://schemas.openxmlformats.org/officeDocument/2006/relationships/image" Target="../media/image7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jpeg"/><Relationship Id="rId3" Type="http://schemas.openxmlformats.org/officeDocument/2006/relationships/image" Target="../media/image83.jpeg"/><Relationship Id="rId7" Type="http://schemas.openxmlformats.org/officeDocument/2006/relationships/image" Target="../media/image87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jpeg"/><Relationship Id="rId5" Type="http://schemas.openxmlformats.org/officeDocument/2006/relationships/image" Target="../media/image85.jpeg"/><Relationship Id="rId10" Type="http://schemas.openxmlformats.org/officeDocument/2006/relationships/image" Target="../media/image90.jpeg"/><Relationship Id="rId4" Type="http://schemas.openxmlformats.org/officeDocument/2006/relationships/image" Target="../media/image84.jpeg"/><Relationship Id="rId9" Type="http://schemas.openxmlformats.org/officeDocument/2006/relationships/image" Target="../media/image8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/>
          <a:p>
            <a:r>
              <a:rPr lang="en-US" dirty="0" smtClean="0"/>
              <a:t>By: Megan Freel</a:t>
            </a:r>
          </a:p>
          <a:p>
            <a:r>
              <a:rPr lang="en-US" dirty="0" smtClean="0"/>
              <a:t>Carver Academy</a:t>
            </a:r>
            <a:r>
              <a:rPr lang="en-US" dirty="0"/>
              <a:t> </a:t>
            </a:r>
            <a:r>
              <a:rPr lang="en-US" dirty="0" smtClean="0"/>
              <a:t>(R)</a:t>
            </a:r>
          </a:p>
          <a:p>
            <a:fld id="{9BABC6DD-0950-4926-8D42-0A17BF955A33}" type="datetime2">
              <a:rPr lang="en-US" smtClean="0"/>
              <a:t>Tuesday, December 04, 2012</a:t>
            </a:fld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7680960" cy="2438399"/>
          </a:xfrm>
        </p:spPr>
        <p:txBody>
          <a:bodyPr/>
          <a:lstStyle/>
          <a:p>
            <a:r>
              <a:rPr lang="en-US" dirty="0" smtClean="0"/>
              <a:t>My Life and Times at Iowa State University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99365"/>
            <a:ext cx="1862206" cy="15586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206" y="5299365"/>
            <a:ext cx="1849248" cy="15582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454" y="5299364"/>
            <a:ext cx="2077710" cy="15582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057" y="5486739"/>
            <a:ext cx="1784943" cy="13387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7107" y="4115479"/>
            <a:ext cx="1823909" cy="13712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416" y="2701215"/>
            <a:ext cx="1865293" cy="13989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9164" y="5299364"/>
            <a:ext cx="1558636" cy="15586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7800" y="1333283"/>
            <a:ext cx="1823909" cy="13679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289" y="0"/>
            <a:ext cx="1777711" cy="1333283"/>
          </a:xfrm>
          <a:prstGeom prst="rect">
            <a:avLst/>
          </a:prstGeom>
        </p:spPr>
      </p:pic>
      <p:pic>
        <p:nvPicPr>
          <p:cNvPr id="13" name="Untitled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321503" y="2286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08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359" y="1373096"/>
            <a:ext cx="1875957" cy="14069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616" y="2721923"/>
            <a:ext cx="1844556" cy="13776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55" y="4097388"/>
            <a:ext cx="1889100" cy="14168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271" y="-33130"/>
            <a:ext cx="2781570" cy="20861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840" y="-6708"/>
            <a:ext cx="2657915" cy="19934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268" y="5299944"/>
            <a:ext cx="3060297" cy="153179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188" y="4015289"/>
            <a:ext cx="1873522" cy="140514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505" y="5420431"/>
            <a:ext cx="1902266" cy="142669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55" y="-6708"/>
            <a:ext cx="1864607" cy="139845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565" y="5198865"/>
            <a:ext cx="1235051" cy="164673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825" y="3889136"/>
            <a:ext cx="1049530" cy="139937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343" y="5288509"/>
            <a:ext cx="1172925" cy="156390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773" y="3826231"/>
            <a:ext cx="1105285" cy="147371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471" y="5396911"/>
            <a:ext cx="1864607" cy="140185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709" y="-30555"/>
            <a:ext cx="1871534" cy="140365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28" y="2710460"/>
            <a:ext cx="1852154" cy="138911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623" y="3790816"/>
            <a:ext cx="1131848" cy="150913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09" y="1316334"/>
            <a:ext cx="1858835" cy="13941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748" y="3826231"/>
            <a:ext cx="1125224" cy="150029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887" y="3719919"/>
            <a:ext cx="1176443" cy="156859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238" y="1930262"/>
            <a:ext cx="2780036" cy="20850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639" y="532121"/>
            <a:ext cx="38100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I </a:t>
            </a:r>
          </a:p>
          <a:p>
            <a:pPr algn="ctr"/>
            <a:endParaRPr lang="en-US" sz="4000" b="1" dirty="0"/>
          </a:p>
          <a:p>
            <a:pPr algn="ctr"/>
            <a:r>
              <a:rPr lang="en-US" sz="4000" b="1" dirty="0" smtClean="0"/>
              <a:t>W</a:t>
            </a:r>
          </a:p>
          <a:p>
            <a:pPr algn="ctr"/>
            <a:r>
              <a:rPr lang="en-US" sz="4000" b="1" dirty="0" smtClean="0"/>
              <a:t>O</a:t>
            </a:r>
          </a:p>
          <a:p>
            <a:pPr algn="ctr"/>
            <a:r>
              <a:rPr lang="en-US" sz="4000" b="1" dirty="0" smtClean="0"/>
              <a:t>U</a:t>
            </a:r>
          </a:p>
          <a:p>
            <a:pPr algn="ctr"/>
            <a:r>
              <a:rPr lang="en-US" sz="4000" b="1" dirty="0" smtClean="0"/>
              <a:t>L</a:t>
            </a:r>
          </a:p>
          <a:p>
            <a:pPr algn="ctr"/>
            <a:r>
              <a:rPr lang="en-US" sz="4000" b="1" dirty="0" smtClean="0"/>
              <a:t>D</a:t>
            </a:r>
          </a:p>
          <a:p>
            <a:pPr algn="ctr"/>
            <a:endParaRPr lang="en-US" sz="4000" b="1" dirty="0"/>
          </a:p>
          <a:p>
            <a:pPr algn="ctr"/>
            <a:r>
              <a:rPr lang="en-US" sz="4000" b="1" dirty="0" smtClean="0"/>
              <a:t>B</a:t>
            </a:r>
          </a:p>
          <a:p>
            <a:pPr algn="ctr"/>
            <a:r>
              <a:rPr lang="en-US" sz="4000" b="1" dirty="0" smtClean="0"/>
              <a:t>E</a:t>
            </a:r>
          </a:p>
          <a:p>
            <a:pPr algn="ctr"/>
            <a:endParaRPr lang="en-US" sz="4000" b="1" dirty="0" smtClean="0"/>
          </a:p>
          <a:p>
            <a:pPr algn="ctr"/>
            <a:r>
              <a:rPr lang="en-US" sz="4000" b="1" dirty="0" smtClean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685551" y="-328736"/>
            <a:ext cx="45720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000" b="1" dirty="0"/>
          </a:p>
          <a:p>
            <a:pPr algn="ctr"/>
            <a:r>
              <a:rPr lang="en-US" sz="4000" b="1" dirty="0" smtClean="0"/>
              <a:t>M</a:t>
            </a:r>
          </a:p>
          <a:p>
            <a:pPr algn="ctr"/>
            <a:r>
              <a:rPr lang="en-US" sz="4000" b="1" dirty="0" smtClean="0"/>
              <a:t>Y</a:t>
            </a:r>
          </a:p>
          <a:p>
            <a:pPr algn="ctr"/>
            <a:endParaRPr lang="en-US" sz="4000" b="1" dirty="0" smtClean="0"/>
          </a:p>
          <a:p>
            <a:pPr algn="ctr"/>
            <a:r>
              <a:rPr lang="en-US" sz="4000" b="1" dirty="0" smtClean="0"/>
              <a:t>F</a:t>
            </a:r>
          </a:p>
          <a:p>
            <a:pPr algn="ctr"/>
            <a:r>
              <a:rPr lang="en-US" sz="4000" b="1" dirty="0" smtClean="0"/>
              <a:t>R</a:t>
            </a:r>
          </a:p>
          <a:p>
            <a:pPr algn="ctr"/>
            <a:r>
              <a:rPr lang="en-US" sz="4000" b="1" dirty="0" smtClean="0"/>
              <a:t>I</a:t>
            </a:r>
          </a:p>
          <a:p>
            <a:pPr algn="ctr"/>
            <a:r>
              <a:rPr lang="en-US" sz="4000" b="1" dirty="0" smtClean="0"/>
              <a:t>E</a:t>
            </a:r>
          </a:p>
          <a:p>
            <a:pPr algn="ctr"/>
            <a:r>
              <a:rPr lang="en-US" sz="4000" b="1" dirty="0" smtClean="0"/>
              <a:t>N</a:t>
            </a:r>
          </a:p>
          <a:p>
            <a:pPr algn="ctr"/>
            <a:r>
              <a:rPr lang="en-US" sz="4000" b="1" dirty="0" smtClean="0"/>
              <a:t>D</a:t>
            </a:r>
          </a:p>
          <a:p>
            <a:pPr algn="ctr"/>
            <a:r>
              <a:rPr lang="en-US" sz="4000" b="1" dirty="0" smtClean="0"/>
              <a:t>S</a:t>
            </a:r>
          </a:p>
          <a:p>
            <a:pPr algn="ctr"/>
            <a:endParaRPr lang="en-US" sz="4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869" y="1997333"/>
            <a:ext cx="2800971" cy="1891803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367093" y="1316334"/>
            <a:ext cx="92435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/>
              <a:t> N</a:t>
            </a:r>
            <a:endParaRPr lang="en-US" sz="4000" b="1" dirty="0"/>
          </a:p>
          <a:p>
            <a:pPr algn="ctr"/>
            <a:r>
              <a:rPr lang="en-US" sz="4000" b="1" dirty="0"/>
              <a:t>O</a:t>
            </a:r>
          </a:p>
          <a:p>
            <a:pPr algn="ctr"/>
            <a:r>
              <a:rPr lang="en-US" sz="4000" b="1" dirty="0"/>
              <a:t>T</a:t>
            </a:r>
          </a:p>
          <a:p>
            <a:pPr algn="ctr"/>
            <a:r>
              <a:rPr lang="en-US" sz="4000" b="1" dirty="0"/>
              <a:t>H</a:t>
            </a:r>
          </a:p>
          <a:p>
            <a:pPr algn="ctr"/>
            <a:r>
              <a:rPr lang="en-US" sz="4000" b="1" dirty="0"/>
              <a:t>I</a:t>
            </a:r>
          </a:p>
          <a:p>
            <a:pPr algn="ctr"/>
            <a:r>
              <a:rPr lang="en-US" sz="4000" b="1" dirty="0"/>
              <a:t>N</a:t>
            </a:r>
          </a:p>
          <a:p>
            <a:pPr algn="ctr"/>
            <a:r>
              <a:rPr lang="en-US" sz="4000" b="1" dirty="0" smtClean="0"/>
              <a:t>G</a:t>
            </a:r>
          </a:p>
          <a:p>
            <a:pPr algn="ctr"/>
            <a:endParaRPr lang="en-US" sz="4000" b="1" dirty="0"/>
          </a:p>
          <a:p>
            <a:pPr algn="ctr"/>
            <a:endParaRPr lang="en-US" sz="4000" b="1" dirty="0"/>
          </a:p>
          <a:p>
            <a:pPr algn="ctr"/>
            <a:endParaRPr lang="en-US" sz="4000" b="1" dirty="0"/>
          </a:p>
        </p:txBody>
      </p:sp>
      <p:sp>
        <p:nvSpPr>
          <p:cNvPr id="28" name="Rectangle 27"/>
          <p:cNvSpPr/>
          <p:nvPr/>
        </p:nvSpPr>
        <p:spPr>
          <a:xfrm>
            <a:off x="6993140" y="1399837"/>
            <a:ext cx="7342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W</a:t>
            </a:r>
          </a:p>
          <a:p>
            <a:pPr algn="ctr"/>
            <a:r>
              <a:rPr lang="en-US" sz="4000" b="1" dirty="0"/>
              <a:t>I</a:t>
            </a:r>
          </a:p>
          <a:p>
            <a:pPr algn="ctr"/>
            <a:r>
              <a:rPr lang="en-US" sz="4000" b="1" dirty="0"/>
              <a:t>T</a:t>
            </a:r>
          </a:p>
          <a:p>
            <a:pPr algn="ctr"/>
            <a:r>
              <a:rPr lang="en-US" sz="4000" b="1" dirty="0"/>
              <a:t>H</a:t>
            </a:r>
          </a:p>
          <a:p>
            <a:pPr algn="ctr"/>
            <a:r>
              <a:rPr lang="en-US" sz="4000" b="1" dirty="0"/>
              <a:t>O</a:t>
            </a:r>
          </a:p>
          <a:p>
            <a:pPr algn="ctr"/>
            <a:r>
              <a:rPr lang="en-US" sz="4000" b="1" dirty="0"/>
              <a:t>U</a:t>
            </a:r>
          </a:p>
          <a:p>
            <a:pPr algn="ctr"/>
            <a:r>
              <a:rPr lang="en-US" sz="4000" b="1" dirty="0"/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423842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Click="0" advTm="6000">
        <p:cut/>
      </p:transition>
    </mc:Choice>
    <mc:Fallback xmlns="">
      <p:transition advClick="0" advTm="6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725" y="-138270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I’m Basically  Just Living My Life</a:t>
            </a:r>
            <a:endParaRPr lang="en-US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52072" y="5935589"/>
            <a:ext cx="5588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Because I Want To</a:t>
            </a:r>
            <a:endParaRPr lang="en-US" sz="5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53" y="3737487"/>
            <a:ext cx="1734631" cy="23128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790" y="3755672"/>
            <a:ext cx="1749400" cy="23325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154" y="3734024"/>
            <a:ext cx="1765636" cy="235418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909" y="3751774"/>
            <a:ext cx="1755245" cy="234032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186" y="3737487"/>
            <a:ext cx="1764723" cy="234725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9271" y="685799"/>
            <a:ext cx="1756064" cy="234141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154" y="692727"/>
            <a:ext cx="1740477" cy="232063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676" y="692727"/>
            <a:ext cx="1740478" cy="232063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548" y="692727"/>
            <a:ext cx="1755128" cy="233449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31" y="699654"/>
            <a:ext cx="1745673" cy="232756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671388" y="3026138"/>
            <a:ext cx="59512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The Only Way I Know How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142525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8600"/>
            <a:ext cx="9144000" cy="7315200"/>
          </a:xfrm>
          <a:prstGeom prst="rect">
            <a:avLst/>
          </a:prstGeom>
        </p:spPr>
      </p:pic>
      <p:sp>
        <p:nvSpPr>
          <p:cNvPr id="6" name="Down Arrow 5"/>
          <p:cNvSpPr/>
          <p:nvPr/>
        </p:nvSpPr>
        <p:spPr>
          <a:xfrm>
            <a:off x="685800" y="3276600"/>
            <a:ext cx="609600" cy="2590800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62000" y="3304309"/>
            <a:ext cx="45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I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‘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</a:t>
            </a:r>
          </a:p>
          <a:p>
            <a:pPr algn="ctr"/>
            <a:endParaRPr lang="en-US" b="1" dirty="0">
              <a:solidFill>
                <a:srgbClr val="FF0000"/>
              </a:solidFill>
            </a:endParaRP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M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</a:t>
            </a:r>
          </a:p>
          <a:p>
            <a:pPr algn="ctr"/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919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Click="0" advTm="6600">
        <p:cut/>
      </p:transition>
    </mc:Choice>
    <mc:Fallback xmlns="">
      <p:transition advClick="0" advTm="66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4203" y="2368281"/>
            <a:ext cx="1497156" cy="199620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160" y="2355577"/>
            <a:ext cx="1506684" cy="200891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975" y="2347498"/>
            <a:ext cx="1542185" cy="203777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645" y="2312858"/>
            <a:ext cx="1528330" cy="203777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0857" y="-22787"/>
            <a:ext cx="1775114" cy="238067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746" y="2357888"/>
            <a:ext cx="1494558" cy="199274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630" y="-18166"/>
            <a:ext cx="1775113" cy="236681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743" y="-38949"/>
            <a:ext cx="1775114" cy="239683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371" y="-18165"/>
            <a:ext cx="1782041" cy="237605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12" y="-4312"/>
            <a:ext cx="1761259" cy="236220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369434"/>
            <a:ext cx="1576819" cy="1981198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1837457" y="-18166"/>
            <a:ext cx="54214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 Have a…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71764" y="3501809"/>
            <a:ext cx="72524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Supportive Family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807" y="4329546"/>
            <a:ext cx="2514600" cy="2514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14" y="4329546"/>
            <a:ext cx="1742212" cy="25215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991" y="4350632"/>
            <a:ext cx="2507368" cy="25073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098" y="4350632"/>
            <a:ext cx="2521527" cy="252152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173546" y="5918814"/>
            <a:ext cx="28488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And Pets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064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801" y="2362200"/>
            <a:ext cx="3149599" cy="23621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400" y="4492300"/>
            <a:ext cx="3149600" cy="23657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149600" cy="2362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170218" y="0"/>
            <a:ext cx="64922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 HAVE 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37171" y="406245"/>
            <a:ext cx="620684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</a:t>
            </a:r>
          </a:p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</a:t>
            </a:r>
          </a:p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</a:t>
            </a:r>
          </a:p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</a:t>
            </a:r>
          </a:p>
          <a:p>
            <a:pPr algn="ctr"/>
            <a:r>
              <a: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</a:t>
            </a:r>
          </a:p>
        </p:txBody>
      </p:sp>
      <p:sp>
        <p:nvSpPr>
          <p:cNvPr id="8" name="Rectangle 7"/>
          <p:cNvSpPr/>
          <p:nvPr/>
        </p:nvSpPr>
        <p:spPr>
          <a:xfrm>
            <a:off x="162789" y="1953143"/>
            <a:ext cx="256309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</a:t>
            </a:r>
          </a:p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</a:p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</a:t>
            </a:r>
          </a:p>
          <a:p>
            <a:pPr algn="ctr"/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61998" y="6108126"/>
            <a:ext cx="22841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PLACES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ight Arrow 4"/>
          <p:cNvSpPr/>
          <p:nvPr/>
        </p:nvSpPr>
        <p:spPr>
          <a:xfrm flipH="1">
            <a:off x="3149600" y="1017710"/>
            <a:ext cx="2355596" cy="734889"/>
          </a:xfrm>
          <a:prstGeom prst="rightArrow">
            <a:avLst/>
          </a:prstGeom>
          <a:solidFill>
            <a:srgbClr val="C0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619500" y="1200488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Runnells Iowa</a:t>
            </a:r>
            <a:endParaRPr lang="en-US" dirty="0"/>
          </a:p>
        </p:txBody>
      </p:sp>
      <p:sp>
        <p:nvSpPr>
          <p:cNvPr id="13" name="Bent Arrow 12"/>
          <p:cNvSpPr/>
          <p:nvPr/>
        </p:nvSpPr>
        <p:spPr>
          <a:xfrm>
            <a:off x="1447799" y="2743200"/>
            <a:ext cx="1397001" cy="2627150"/>
          </a:xfrm>
          <a:prstGeom prst="bentArrow">
            <a:avLst/>
          </a:prstGeom>
          <a:solidFill>
            <a:srgbClr val="C0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84973" y="3059049"/>
            <a:ext cx="8382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</a:t>
            </a:r>
          </a:p>
          <a:p>
            <a:r>
              <a:rPr lang="en-US" sz="1600" dirty="0" smtClean="0"/>
              <a:t>A</a:t>
            </a:r>
          </a:p>
          <a:p>
            <a:r>
              <a:rPr lang="en-US" sz="1600" dirty="0" smtClean="0"/>
              <a:t>R</a:t>
            </a:r>
          </a:p>
          <a:p>
            <a:r>
              <a:rPr lang="en-US" sz="1600" dirty="0" smtClean="0"/>
              <a:t>C</a:t>
            </a:r>
          </a:p>
          <a:p>
            <a:r>
              <a:rPr lang="en-US" sz="1600" dirty="0" smtClean="0"/>
              <a:t>H</a:t>
            </a:r>
            <a:endParaRPr lang="en-US" sz="1600" dirty="0"/>
          </a:p>
          <a:p>
            <a:r>
              <a:rPr lang="en-US" sz="1600" dirty="0" smtClean="0"/>
              <a:t>H</a:t>
            </a:r>
          </a:p>
          <a:p>
            <a:r>
              <a:rPr lang="en-US" sz="1600" dirty="0" smtClean="0"/>
              <a:t>A</a:t>
            </a:r>
          </a:p>
          <a:p>
            <a:r>
              <a:rPr lang="en-US" sz="1600" dirty="0" smtClean="0"/>
              <a:t>L</a:t>
            </a:r>
          </a:p>
          <a:p>
            <a:r>
              <a:rPr lang="en-US" sz="1600" dirty="0" smtClean="0"/>
              <a:t>L</a:t>
            </a:r>
          </a:p>
          <a:p>
            <a:endParaRPr lang="en-US" sz="1600" dirty="0"/>
          </a:p>
        </p:txBody>
      </p:sp>
      <p:sp>
        <p:nvSpPr>
          <p:cNvPr id="15" name="Right Arrow 14"/>
          <p:cNvSpPr/>
          <p:nvPr/>
        </p:nvSpPr>
        <p:spPr>
          <a:xfrm>
            <a:off x="3619500" y="5181600"/>
            <a:ext cx="2247900" cy="762000"/>
          </a:xfrm>
          <a:prstGeom prst="rightArrow">
            <a:avLst/>
          </a:prstGeom>
          <a:solidFill>
            <a:srgbClr val="C0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886200" y="5379347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Freddy Court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25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1043" y="1841789"/>
            <a:ext cx="1981200" cy="14859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068" y="3386137"/>
            <a:ext cx="2343150" cy="35147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647" y="12989"/>
            <a:ext cx="2612571" cy="17425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62475"/>
            <a:ext cx="2857500" cy="22669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429000" cy="25717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740613" y="152400"/>
            <a:ext cx="21820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I went </a:t>
            </a:r>
          </a:p>
        </p:txBody>
      </p:sp>
      <p:sp>
        <p:nvSpPr>
          <p:cNvPr id="8" name="Right Arrow 7"/>
          <p:cNvSpPr/>
          <p:nvPr/>
        </p:nvSpPr>
        <p:spPr>
          <a:xfrm rot="19957209">
            <a:off x="3320905" y="4763644"/>
            <a:ext cx="3340594" cy="152714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9936840">
            <a:off x="3767920" y="5262342"/>
            <a:ext cx="20623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C000"/>
                </a:solidFill>
              </a:rPr>
              <a:t>To Here</a:t>
            </a:r>
            <a:endParaRPr lang="en-US" sz="4000" dirty="0">
              <a:solidFill>
                <a:srgbClr val="FFC000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 rot="9634656">
            <a:off x="2529811" y="2352389"/>
            <a:ext cx="3201260" cy="1423043"/>
          </a:xfrm>
          <a:prstGeom prst="rightArrow">
            <a:avLst>
              <a:gd name="adj1" fmla="val 50000"/>
              <a:gd name="adj2" fmla="val 53071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rot="20406138">
            <a:off x="3437041" y="2636744"/>
            <a:ext cx="21959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From Here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778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0" b="98193" l="1500" r="100000">
                        <a14:foregroundMark x1="36875" y1="37048" x2="46000" y2="20482"/>
                        <a14:foregroundMark x1="6000" y1="27410" x2="95625" y2="85843"/>
                        <a14:backgroundMark x1="14750" y1="82229" x2="16250" y2="78012"/>
                      </a14:backgroundRemoval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64320" y="4175525"/>
            <a:ext cx="3771900" cy="156533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10292" y="23290"/>
            <a:ext cx="56442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My Life is Full of </a:t>
            </a:r>
            <a:endParaRPr lang="en-US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2016045" y="4596997"/>
            <a:ext cx="545155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 smtClean="0"/>
              <a:t>MUSIC</a:t>
            </a:r>
            <a:endParaRPr lang="en-US" sz="1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292" y="1154085"/>
            <a:ext cx="1514856" cy="21945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54" y="1974964"/>
            <a:ext cx="1609344" cy="21945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3714" y="1154085"/>
            <a:ext cx="1704559" cy="23511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0439"/>
            <a:ext cx="1799901" cy="23998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865" y="6930"/>
            <a:ext cx="1706809" cy="31091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77132"/>
            <a:ext cx="2071688" cy="27670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1314" y="2961925"/>
            <a:ext cx="3085171" cy="2055495"/>
          </a:xfrm>
          <a:prstGeom prst="rect">
            <a:avLst/>
          </a:prstGeom>
        </p:spPr>
      </p:pic>
      <p:pic>
        <p:nvPicPr>
          <p:cNvPr id="1027" name="Picture 3" descr="C:\Users\Mr\AppData\Local\Microsoft\Windows\Temporary Internet Files\Content.IE5\GENOTOQ3\MC910220687[1]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960" y="1119874"/>
            <a:ext cx="1751877" cy="1750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r\AppData\Local\Microsoft\Windows\Temporary Internet Files\Content.IE5\8OVJAZZ2\MC900001236[1].wmf"/>
          <p:cNvPicPr>
            <a:picLocks noChangeAspect="1" noChangeArrowheads="1"/>
          </p:cNvPicPr>
          <p:nvPr/>
        </p:nvPicPr>
        <p:blipFill>
          <a:blip r:embed="rId1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8" y="6364722"/>
            <a:ext cx="5243512" cy="451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r\AppData\Local\Microsoft\Windows\Temporary Internet Files\Content.IE5\YVO7N37H\MC900329305[1].wmf"/>
          <p:cNvPicPr>
            <a:picLocks noChangeAspect="1" noChangeArrowheads="1"/>
          </p:cNvPicPr>
          <p:nvPr/>
        </p:nvPicPr>
        <p:blipFill>
          <a:blip r:embed="rId1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045" y="3477491"/>
            <a:ext cx="869473" cy="1144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Mr\AppData\Local\Microsoft\Windows\Temporary Internet Files\Content.IE5\YVO7N37H\MC900441798[1]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7143" y="3666949"/>
            <a:ext cx="1291245" cy="129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949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Click="0" advTm="6000">
        <p:cut/>
      </p:transition>
    </mc:Choice>
    <mc:Fallback xmlns="">
      <p:transition advClick="0" advTm="6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0"/>
            <a:ext cx="8686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I love The ISUCF’V’MB…</a:t>
            </a:r>
            <a:endParaRPr lang="en-US" sz="6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984525"/>
            <a:ext cx="2355271" cy="35329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174" y="984525"/>
            <a:ext cx="2119107" cy="2825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4517433"/>
            <a:ext cx="5148695" cy="23405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896" y="984525"/>
            <a:ext cx="4238214" cy="35329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803" y="984525"/>
            <a:ext cx="2119107" cy="282547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91" y="3810001"/>
            <a:ext cx="4063996" cy="304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992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249" y="1746306"/>
            <a:ext cx="1871145" cy="24948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924" y="3908380"/>
            <a:ext cx="2476500" cy="14256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11" y="2864146"/>
            <a:ext cx="4205635" cy="31542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573" y="5334000"/>
            <a:ext cx="2289577" cy="15859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70100"/>
            <a:ext cx="2770909" cy="184727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-2"/>
            <a:ext cx="2829791" cy="212234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841" y="2122340"/>
            <a:ext cx="2692549" cy="179503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781" y="3908380"/>
            <a:ext cx="2646219" cy="176139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10" y="5283200"/>
            <a:ext cx="2362200" cy="1574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490" y="5295900"/>
            <a:ext cx="2324100" cy="1562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394" y="5457825"/>
            <a:ext cx="2666998" cy="14001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908" y="1419178"/>
            <a:ext cx="1866900" cy="248920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588" y="-2"/>
            <a:ext cx="3170013" cy="21133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3170009" cy="211333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78882" y="1309392"/>
            <a:ext cx="396519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/>
              <a:t>   Especially </a:t>
            </a:r>
          </a:p>
          <a:p>
            <a:endParaRPr lang="en-US" sz="6000" b="1" dirty="0" smtClean="0"/>
          </a:p>
          <a:p>
            <a:pPr algn="ctr"/>
            <a:r>
              <a:rPr lang="en-US" sz="6000" b="1" dirty="0" smtClean="0"/>
              <a:t>the </a:t>
            </a:r>
          </a:p>
          <a:p>
            <a:pPr algn="ctr"/>
            <a:endParaRPr lang="en-US" sz="6000" b="1" dirty="0"/>
          </a:p>
          <a:p>
            <a:pPr algn="ctr"/>
            <a:endParaRPr lang="en-US" sz="6000" b="1" dirty="0" smtClean="0"/>
          </a:p>
          <a:p>
            <a:pPr algn="ctr"/>
            <a:r>
              <a:rPr lang="en-US" sz="6000" b="1" dirty="0" err="1" smtClean="0"/>
              <a:t>Drumline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204269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503" y="2295333"/>
            <a:ext cx="1695634" cy="22608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2316116"/>
            <a:ext cx="1680047" cy="22400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21" y="4654384"/>
            <a:ext cx="1680048" cy="22400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8758" y="2331798"/>
            <a:ext cx="1680047" cy="22400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965" y="4604082"/>
            <a:ext cx="1695635" cy="22608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7" y="2295334"/>
            <a:ext cx="1700828" cy="22765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917" y="4643088"/>
            <a:ext cx="1680048" cy="224006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869" y="4643088"/>
            <a:ext cx="1680048" cy="22400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28" y="4905"/>
            <a:ext cx="1666068" cy="222142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6927"/>
            <a:ext cx="1680047" cy="224006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049" y="-1"/>
            <a:ext cx="1695635" cy="226084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744" y="6927"/>
            <a:ext cx="1716305" cy="228840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696" y="-20782"/>
            <a:ext cx="1680048" cy="224006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69" y="2311016"/>
            <a:ext cx="1695634" cy="22608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1236" y="4628326"/>
            <a:ext cx="1680047" cy="22400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32411" y="221672"/>
            <a:ext cx="66256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W</a:t>
            </a:r>
          </a:p>
          <a:p>
            <a:pPr algn="ctr"/>
            <a:r>
              <a:rPr lang="en-US" sz="4000" b="1" dirty="0" smtClean="0"/>
              <a:t>E</a:t>
            </a:r>
          </a:p>
          <a:p>
            <a:pPr algn="ctr"/>
            <a:r>
              <a:rPr lang="en-US" sz="4000" b="1" dirty="0" smtClean="0"/>
              <a:t> </a:t>
            </a:r>
          </a:p>
          <a:p>
            <a:pPr algn="ctr"/>
            <a:r>
              <a:rPr lang="en-US" sz="4000" b="1" dirty="0" smtClean="0"/>
              <a:t>W</a:t>
            </a:r>
          </a:p>
          <a:p>
            <a:pPr algn="ctr"/>
            <a:r>
              <a:rPr lang="en-US" sz="4000" b="1" dirty="0" smtClean="0"/>
              <a:t>E</a:t>
            </a:r>
          </a:p>
          <a:p>
            <a:pPr algn="ctr"/>
            <a:r>
              <a:rPr lang="en-US" sz="4000" b="1" dirty="0" smtClean="0"/>
              <a:t>N</a:t>
            </a:r>
          </a:p>
          <a:p>
            <a:pPr algn="ctr"/>
            <a:r>
              <a:rPr lang="en-US" sz="4000" b="1" dirty="0" smtClean="0"/>
              <a:t>T</a:t>
            </a:r>
          </a:p>
          <a:p>
            <a:pPr algn="ctr"/>
            <a:r>
              <a:rPr lang="en-US" sz="4000" b="1" dirty="0" smtClean="0"/>
              <a:t> </a:t>
            </a:r>
          </a:p>
          <a:p>
            <a:pPr algn="ctr"/>
            <a:r>
              <a:rPr lang="en-US" sz="4000" b="1" dirty="0" smtClean="0"/>
              <a:t>T</a:t>
            </a:r>
          </a:p>
          <a:p>
            <a:pPr algn="ctr"/>
            <a:r>
              <a:rPr lang="en-US" sz="4000" b="1" dirty="0" smtClean="0"/>
              <a:t>O 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610600" y="98562"/>
            <a:ext cx="692728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N</a:t>
            </a:r>
          </a:p>
          <a:p>
            <a:pPr algn="ctr"/>
            <a:r>
              <a:rPr lang="en-US" sz="3200" b="1" dirty="0" smtClean="0"/>
              <a:t>E</a:t>
            </a:r>
          </a:p>
          <a:p>
            <a:pPr algn="ctr"/>
            <a:r>
              <a:rPr lang="en-US" sz="3200" b="1" dirty="0" smtClean="0"/>
              <a:t>W</a:t>
            </a:r>
          </a:p>
          <a:p>
            <a:pPr algn="ctr"/>
            <a:r>
              <a:rPr lang="en-US" sz="3200" b="1" dirty="0" smtClean="0"/>
              <a:t> </a:t>
            </a:r>
          </a:p>
          <a:p>
            <a:pPr algn="ctr"/>
            <a:r>
              <a:rPr lang="en-US" sz="3200" b="1" dirty="0" smtClean="0"/>
              <a:t>Y</a:t>
            </a:r>
          </a:p>
          <a:p>
            <a:pPr algn="ctr"/>
            <a:r>
              <a:rPr lang="en-US" sz="3200" b="1" dirty="0" smtClean="0"/>
              <a:t>O</a:t>
            </a:r>
          </a:p>
          <a:p>
            <a:pPr algn="ctr"/>
            <a:r>
              <a:rPr lang="en-US" sz="3200" b="1" dirty="0" smtClean="0"/>
              <a:t>R</a:t>
            </a:r>
          </a:p>
          <a:p>
            <a:pPr algn="ctr"/>
            <a:r>
              <a:rPr lang="en-US" sz="3200" b="1" dirty="0" smtClean="0"/>
              <a:t>K </a:t>
            </a:r>
          </a:p>
          <a:p>
            <a:pPr algn="ctr"/>
            <a:endParaRPr lang="en-US" sz="3200" b="1" dirty="0" smtClean="0"/>
          </a:p>
          <a:p>
            <a:pPr algn="ctr"/>
            <a:r>
              <a:rPr lang="en-US" sz="3200" b="1" dirty="0" smtClean="0"/>
              <a:t>C</a:t>
            </a:r>
          </a:p>
          <a:p>
            <a:pPr algn="ctr"/>
            <a:r>
              <a:rPr lang="en-US" sz="3200" b="1" dirty="0" smtClean="0"/>
              <a:t>I</a:t>
            </a:r>
          </a:p>
          <a:p>
            <a:pPr algn="ctr"/>
            <a:r>
              <a:rPr lang="en-US" sz="3200" b="1" dirty="0" smtClean="0"/>
              <a:t>T</a:t>
            </a:r>
          </a:p>
          <a:p>
            <a:pPr algn="ctr"/>
            <a:r>
              <a:rPr lang="en-US" sz="3200" b="1" dirty="0" smtClean="0"/>
              <a:t>Y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1555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806" y="0"/>
            <a:ext cx="2336800" cy="1752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806" y="5070764"/>
            <a:ext cx="2336800" cy="1752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806" y="2590006"/>
            <a:ext cx="2336800" cy="1752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51906"/>
            <a:ext cx="2336800" cy="1752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200" y="2551906"/>
            <a:ext cx="2336800" cy="1752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200" y="5105400"/>
            <a:ext cx="2336800" cy="1752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200" y="0"/>
            <a:ext cx="2336800" cy="1752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55"/>
            <a:ext cx="2336800" cy="1752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67000" y="150385"/>
            <a:ext cx="381000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I </a:t>
            </a:r>
          </a:p>
          <a:p>
            <a:pPr algn="ctr"/>
            <a:endParaRPr lang="en-US" sz="2000" b="1" dirty="0"/>
          </a:p>
          <a:p>
            <a:pPr algn="ctr"/>
            <a:r>
              <a:rPr lang="en-US" sz="2000" b="1" dirty="0" smtClean="0"/>
              <a:t>E</a:t>
            </a:r>
          </a:p>
          <a:p>
            <a:pPr algn="ctr"/>
            <a:r>
              <a:rPr lang="en-US" sz="2000" b="1" dirty="0" smtClean="0"/>
              <a:t>N</a:t>
            </a:r>
          </a:p>
          <a:p>
            <a:pPr algn="ctr"/>
            <a:r>
              <a:rPr lang="en-US" sz="2000" b="1" dirty="0" smtClean="0"/>
              <a:t>J</a:t>
            </a:r>
          </a:p>
          <a:p>
            <a:pPr algn="ctr"/>
            <a:r>
              <a:rPr lang="en-US" sz="2000" b="1" dirty="0" smtClean="0"/>
              <a:t>O</a:t>
            </a:r>
          </a:p>
          <a:p>
            <a:pPr algn="ctr"/>
            <a:r>
              <a:rPr lang="en-US" sz="2000" b="1" dirty="0" smtClean="0"/>
              <a:t>Y</a:t>
            </a:r>
          </a:p>
          <a:p>
            <a:pPr algn="ctr"/>
            <a:endParaRPr lang="en-US" sz="2000" b="1" dirty="0" smtClean="0"/>
          </a:p>
          <a:p>
            <a:pPr algn="ctr"/>
            <a:r>
              <a:rPr lang="en-US" sz="2000" b="1" dirty="0" smtClean="0"/>
              <a:t>P</a:t>
            </a:r>
          </a:p>
          <a:p>
            <a:pPr algn="ctr"/>
            <a:r>
              <a:rPr lang="en-US" sz="2000" b="1" dirty="0" smtClean="0"/>
              <a:t>A</a:t>
            </a:r>
          </a:p>
          <a:p>
            <a:pPr algn="ctr"/>
            <a:r>
              <a:rPr lang="en-US" sz="2000" b="1" dirty="0" smtClean="0"/>
              <a:t>R</a:t>
            </a:r>
          </a:p>
          <a:p>
            <a:pPr algn="ctr"/>
            <a:r>
              <a:rPr lang="en-US" sz="2000" b="1" dirty="0" smtClean="0"/>
              <a:t>T</a:t>
            </a:r>
          </a:p>
          <a:p>
            <a:pPr algn="ctr"/>
            <a:r>
              <a:rPr lang="en-US" sz="2000" b="1" dirty="0" smtClean="0"/>
              <a:t>I</a:t>
            </a:r>
            <a:endParaRPr lang="en-US" sz="2000" b="1" dirty="0"/>
          </a:p>
          <a:p>
            <a:pPr algn="ctr"/>
            <a:r>
              <a:rPr lang="en-US" sz="2000" b="1" dirty="0" smtClean="0"/>
              <a:t>C</a:t>
            </a:r>
          </a:p>
          <a:p>
            <a:pPr algn="ctr"/>
            <a:r>
              <a:rPr lang="en-US" sz="2000" b="1" dirty="0" smtClean="0"/>
              <a:t>I</a:t>
            </a:r>
          </a:p>
          <a:p>
            <a:pPr algn="ctr"/>
            <a:r>
              <a:rPr lang="en-US" sz="2000" b="1" dirty="0" smtClean="0"/>
              <a:t>P</a:t>
            </a:r>
          </a:p>
          <a:p>
            <a:pPr algn="ctr"/>
            <a:r>
              <a:rPr lang="en-US" sz="2000" b="1" dirty="0" smtClean="0"/>
              <a:t>A</a:t>
            </a:r>
          </a:p>
          <a:p>
            <a:pPr algn="ctr"/>
            <a:r>
              <a:rPr lang="en-US" sz="2000" b="1" dirty="0" smtClean="0"/>
              <a:t>T</a:t>
            </a:r>
          </a:p>
          <a:p>
            <a:pPr algn="ctr"/>
            <a:r>
              <a:rPr lang="en-US" sz="2000" b="1" dirty="0" smtClean="0"/>
              <a:t>I</a:t>
            </a:r>
          </a:p>
          <a:p>
            <a:pPr algn="ctr"/>
            <a:r>
              <a:rPr lang="en-US" sz="2000" b="1" dirty="0" smtClean="0"/>
              <a:t>N</a:t>
            </a:r>
          </a:p>
          <a:p>
            <a:pPr algn="ctr"/>
            <a:r>
              <a:rPr lang="en-US" sz="2000" b="1" dirty="0" smtClean="0"/>
              <a:t>G</a:t>
            </a:r>
          </a:p>
          <a:p>
            <a:pPr algn="ctr"/>
            <a:endParaRPr lang="en-US" sz="20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096000" y="458161"/>
            <a:ext cx="5334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I</a:t>
            </a:r>
          </a:p>
          <a:p>
            <a:pPr algn="ctr"/>
            <a:r>
              <a:rPr lang="en-US" sz="4000" b="1" dirty="0" smtClean="0"/>
              <a:t>N</a:t>
            </a:r>
          </a:p>
          <a:p>
            <a:pPr algn="ctr"/>
            <a:endParaRPr lang="en-US" sz="4000" b="1" dirty="0" smtClean="0"/>
          </a:p>
          <a:p>
            <a:pPr algn="ctr"/>
            <a:r>
              <a:rPr lang="en-US" sz="4000" b="1" dirty="0" smtClean="0"/>
              <a:t>G</a:t>
            </a:r>
          </a:p>
          <a:p>
            <a:pPr algn="ctr"/>
            <a:r>
              <a:rPr lang="en-US" sz="4000" b="1" dirty="0" smtClean="0"/>
              <a:t>R</a:t>
            </a:r>
          </a:p>
          <a:p>
            <a:pPr algn="ctr"/>
            <a:r>
              <a:rPr lang="en-US" sz="4000" b="1" dirty="0" smtClean="0"/>
              <a:t>O</a:t>
            </a:r>
          </a:p>
          <a:p>
            <a:pPr algn="ctr"/>
            <a:r>
              <a:rPr lang="en-US" sz="4000" b="1" dirty="0" smtClean="0"/>
              <a:t>O</a:t>
            </a:r>
          </a:p>
          <a:p>
            <a:pPr algn="ctr"/>
            <a:r>
              <a:rPr lang="en-US" sz="4000" b="1" dirty="0" smtClean="0"/>
              <a:t>V</a:t>
            </a:r>
          </a:p>
          <a:p>
            <a:pPr algn="ctr"/>
            <a:r>
              <a:rPr lang="en-US" sz="4000" b="1" dirty="0" smtClean="0"/>
              <a:t>E</a:t>
            </a:r>
          </a:p>
          <a:p>
            <a:pPr algn="ctr"/>
            <a:endParaRPr lang="en-US" sz="4000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05400"/>
            <a:ext cx="233680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86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3305</TotalTime>
  <Words>179</Words>
  <Application>Microsoft Office PowerPoint</Application>
  <PresentationFormat>On-screen Show (4:3)</PresentationFormat>
  <Paragraphs>145</Paragraphs>
  <Slides>12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Mylar</vt:lpstr>
      <vt:lpstr>My Life and Times at Iowa State University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</dc:creator>
  <cp:lastModifiedBy>Megan</cp:lastModifiedBy>
  <cp:revision>36</cp:revision>
  <dcterms:created xsi:type="dcterms:W3CDTF">2012-12-02T06:23:07Z</dcterms:created>
  <dcterms:modified xsi:type="dcterms:W3CDTF">2012-12-04T21:49:29Z</dcterms:modified>
</cp:coreProperties>
</file>