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9" r:id="rId3"/>
    <p:sldId id="257"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374" autoAdjust="0"/>
  </p:normalViewPr>
  <p:slideViewPr>
    <p:cSldViewPr snapToGrid="0" snapToObjects="1">
      <p:cViewPr varScale="1">
        <p:scale>
          <a:sx n="64" d="100"/>
          <a:sy n="64" d="100"/>
        </p:scale>
        <p:origin x="-238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FFDF34-1D52-7F49-803B-4827A42DE402}" type="datetimeFigureOut">
              <a:rPr lang="en-US" smtClean="0"/>
              <a:t>12/12/12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48DC00-E43C-6B46-A7B7-4500B1E1328E}" type="slidenum">
              <a:rPr lang="en-US" smtClean="0"/>
              <a:t>‹#›</a:t>
            </a:fld>
            <a:endParaRPr lang="en-US"/>
          </a:p>
        </p:txBody>
      </p:sp>
    </p:spTree>
    <p:extLst>
      <p:ext uri="{BB962C8B-B14F-4D97-AF65-F5344CB8AC3E}">
        <p14:creationId xmlns:p14="http://schemas.microsoft.com/office/powerpoint/2010/main" val="35803245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colors</a:t>
            </a:r>
            <a:r>
              <a:rPr lang="en-US" baseline="0" dirty="0" smtClean="0"/>
              <a:t> I chose to use through out my presentation were red and green, because they represent my Mexican heritage.</a:t>
            </a:r>
            <a:endParaRPr lang="en-US" dirty="0"/>
          </a:p>
        </p:txBody>
      </p:sp>
      <p:sp>
        <p:nvSpPr>
          <p:cNvPr id="4" name="Slide Number Placeholder 3"/>
          <p:cNvSpPr>
            <a:spLocks noGrp="1"/>
          </p:cNvSpPr>
          <p:nvPr>
            <p:ph type="sldNum" sz="quarter" idx="10"/>
          </p:nvPr>
        </p:nvSpPr>
        <p:spPr/>
        <p:txBody>
          <a:bodyPr/>
          <a:lstStyle/>
          <a:p>
            <a:fld id="{8D48DC00-E43C-6B46-A7B7-4500B1E1328E}" type="slidenum">
              <a:rPr lang="en-US" smtClean="0"/>
              <a:t>1</a:t>
            </a:fld>
            <a:endParaRPr lang="en-US"/>
          </a:p>
        </p:txBody>
      </p:sp>
    </p:spTree>
    <p:extLst>
      <p:ext uri="{BB962C8B-B14F-4D97-AF65-F5344CB8AC3E}">
        <p14:creationId xmlns:p14="http://schemas.microsoft.com/office/powerpoint/2010/main" val="2861345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parents are originally from Mexico. My dad is from Morelia,</a:t>
            </a:r>
            <a:r>
              <a:rPr lang="en-US" baseline="0" dirty="0" smtClean="0"/>
              <a:t> and my mom is from Monterrey. Both of them came from poor families. I’m always amazed at how far our family has come within a few generations. This motivates me to become as successful as I can be.</a:t>
            </a:r>
            <a:endParaRPr lang="en-US" dirty="0"/>
          </a:p>
        </p:txBody>
      </p:sp>
      <p:sp>
        <p:nvSpPr>
          <p:cNvPr id="4" name="Slide Number Placeholder 3"/>
          <p:cNvSpPr>
            <a:spLocks noGrp="1"/>
          </p:cNvSpPr>
          <p:nvPr>
            <p:ph type="sldNum" sz="quarter" idx="10"/>
          </p:nvPr>
        </p:nvSpPr>
        <p:spPr/>
        <p:txBody>
          <a:bodyPr/>
          <a:lstStyle/>
          <a:p>
            <a:fld id="{8D48DC00-E43C-6B46-A7B7-4500B1E1328E}" type="slidenum">
              <a:rPr lang="en-US" smtClean="0"/>
              <a:t>2</a:t>
            </a:fld>
            <a:endParaRPr lang="en-US"/>
          </a:p>
        </p:txBody>
      </p:sp>
    </p:spTree>
    <p:extLst>
      <p:ext uri="{BB962C8B-B14F-4D97-AF65-F5344CB8AC3E}">
        <p14:creationId xmlns:p14="http://schemas.microsoft.com/office/powerpoint/2010/main" val="2485010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secon</a:t>
            </a:r>
            <a:r>
              <a:rPr lang="en-US" baseline="0" dirty="0" smtClean="0"/>
              <a:t>d grade, my family packed up and we moved from Porterville, California, to Marshalltown, Iowa. You’d think it would be a big difference, but it wasn’t that big—location wise. Porterville, California, is located in the San Joaquin Valley where there are lots of farms, so moving to Iowa wasn’t any different. One big difference would be the corn and flat land. I had never moved before, and being the little, shy second grader I was, it was extremely hard for me to adjust to going to a new school. One problem I had was reading. I had really bad reading skills, since I came from a low performing school in California, and so I had to receive special help at my new school in Iowa. I eventually learned to fit in, met new friends, and became a successful student. I graduated from Marshalltown High School in 2011 in the top 10 percent of my class of over 300.</a:t>
            </a:r>
            <a:endParaRPr lang="en-US" dirty="0"/>
          </a:p>
        </p:txBody>
      </p:sp>
      <p:sp>
        <p:nvSpPr>
          <p:cNvPr id="4" name="Slide Number Placeholder 3"/>
          <p:cNvSpPr>
            <a:spLocks noGrp="1"/>
          </p:cNvSpPr>
          <p:nvPr>
            <p:ph type="sldNum" sz="quarter" idx="10"/>
          </p:nvPr>
        </p:nvSpPr>
        <p:spPr/>
        <p:txBody>
          <a:bodyPr/>
          <a:lstStyle/>
          <a:p>
            <a:fld id="{8D48DC00-E43C-6B46-A7B7-4500B1E1328E}" type="slidenum">
              <a:rPr lang="en-US" smtClean="0"/>
              <a:t>3</a:t>
            </a:fld>
            <a:endParaRPr lang="en-US"/>
          </a:p>
        </p:txBody>
      </p:sp>
    </p:spTree>
    <p:extLst>
      <p:ext uri="{BB962C8B-B14F-4D97-AF65-F5344CB8AC3E}">
        <p14:creationId xmlns:p14="http://schemas.microsoft.com/office/powerpoint/2010/main" val="782494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came</a:t>
            </a:r>
            <a:r>
              <a:rPr lang="en-US" baseline="0" dirty="0" smtClean="0"/>
              <a:t> to Iowa State as an advertising major. My first year here I tried to get involved as much as I can. I was part of Student Activities Center’s Fresh </a:t>
            </a:r>
            <a:r>
              <a:rPr lang="en-US" baseline="0" dirty="0" err="1" smtClean="0"/>
              <a:t>Fotos</a:t>
            </a:r>
            <a:r>
              <a:rPr lang="en-US" baseline="0" dirty="0" smtClean="0"/>
              <a:t> which gave freshman the opportunity to document their first year in photos. I learned a lot of awesome photography skills and met some great people from being a part of Fresh </a:t>
            </a:r>
            <a:r>
              <a:rPr lang="en-US" baseline="0" dirty="0" err="1" smtClean="0"/>
              <a:t>Fotos</a:t>
            </a:r>
            <a:r>
              <a:rPr lang="en-US" baseline="0" dirty="0" smtClean="0"/>
              <a:t>. I was also involved with the Iowa State Daily. I became a special sections reporter because I wanted to get more experience with Journalism. As a reporter I had to interview people which really put me out of my comfort zone because I am more of an introvert. It was a great experience that will help me build me portfolio for when I apply for an internship or future job. Overall, I had a great first year. I met lots of great people, had interesting classes and even had the opportunity to give back to the community because of GWC.</a:t>
            </a:r>
            <a:endParaRPr lang="en-US" dirty="0"/>
          </a:p>
        </p:txBody>
      </p:sp>
      <p:sp>
        <p:nvSpPr>
          <p:cNvPr id="4" name="Slide Number Placeholder 3"/>
          <p:cNvSpPr>
            <a:spLocks noGrp="1"/>
          </p:cNvSpPr>
          <p:nvPr>
            <p:ph type="sldNum" sz="quarter" idx="10"/>
          </p:nvPr>
        </p:nvSpPr>
        <p:spPr/>
        <p:txBody>
          <a:bodyPr/>
          <a:lstStyle/>
          <a:p>
            <a:fld id="{8D48DC00-E43C-6B46-A7B7-4500B1E1328E}" type="slidenum">
              <a:rPr lang="en-US" smtClean="0"/>
              <a:t>4</a:t>
            </a:fld>
            <a:endParaRPr lang="en-US"/>
          </a:p>
        </p:txBody>
      </p:sp>
    </p:spTree>
    <p:extLst>
      <p:ext uri="{BB962C8B-B14F-4D97-AF65-F5344CB8AC3E}">
        <p14:creationId xmlns:p14="http://schemas.microsoft.com/office/powerpoint/2010/main" val="1259245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semester I sort of took a break. I am in the Journalism writing class which requires lots of writing so I took a break from writing for the Daily. Next semester I want to get involved again with organizations. I want to join PRSSA which is the Public Relations Student Society, because it’ll be a great way to gain experience and make connections. I also want to possibly write for </a:t>
            </a:r>
            <a:r>
              <a:rPr lang="en-US" baseline="0" dirty="0" err="1" smtClean="0"/>
              <a:t>Uhuru</a:t>
            </a:r>
            <a:r>
              <a:rPr lang="en-US" baseline="0" dirty="0" smtClean="0"/>
              <a:t> which is a student run magazine on campus. Later on, I plan to apply for an internship in something related to Journalism. This will really help me get some great experience that will eventually land me a job. Money will probably be the biggest obstacle I will have to overcome when looking for an internship, and many internships do not pay. I will continue to try my best and challenge myself to become a better student and person.</a:t>
            </a:r>
            <a:endParaRPr lang="en-US" dirty="0"/>
          </a:p>
        </p:txBody>
      </p:sp>
      <p:sp>
        <p:nvSpPr>
          <p:cNvPr id="4" name="Slide Number Placeholder 3"/>
          <p:cNvSpPr>
            <a:spLocks noGrp="1"/>
          </p:cNvSpPr>
          <p:nvPr>
            <p:ph type="sldNum" sz="quarter" idx="10"/>
          </p:nvPr>
        </p:nvSpPr>
        <p:spPr/>
        <p:txBody>
          <a:bodyPr/>
          <a:lstStyle/>
          <a:p>
            <a:fld id="{8D48DC00-E43C-6B46-A7B7-4500B1E1328E}" type="slidenum">
              <a:rPr lang="en-US" smtClean="0"/>
              <a:t>5</a:t>
            </a:fld>
            <a:endParaRPr lang="en-US"/>
          </a:p>
        </p:txBody>
      </p:sp>
    </p:spTree>
    <p:extLst>
      <p:ext uri="{BB962C8B-B14F-4D97-AF65-F5344CB8AC3E}">
        <p14:creationId xmlns:p14="http://schemas.microsoft.com/office/powerpoint/2010/main" val="3491551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12/12/12</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12/12/12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12/12/12</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12/12/12</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12/12/12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12/12/12</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12/12/12</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12/12/12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12/12/12</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12/12/12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12/12/12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12/12/12</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5" Type="http://schemas.openxmlformats.org/officeDocument/2006/relationships/image" Target="../media/image15.JPG"/><Relationship Id="rId6" Type="http://schemas.openxmlformats.org/officeDocument/2006/relationships/image" Target="../media/image16.jpeg"/><Relationship Id="rId7" Type="http://schemas.openxmlformats.org/officeDocument/2006/relationships/image" Target="../media/image17.JPG"/><Relationship Id="rId8" Type="http://schemas.openxmlformats.org/officeDocument/2006/relationships/image" Target="../media/image18.JPG"/><Relationship Id="rId9" Type="http://schemas.openxmlformats.org/officeDocument/2006/relationships/image" Target="../media/image19.JPG"/><Relationship Id="rId10"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Nick Andrade</a:t>
            </a:r>
            <a:endParaRPr lang="en-US" dirty="0"/>
          </a:p>
        </p:txBody>
      </p:sp>
      <p:sp>
        <p:nvSpPr>
          <p:cNvPr id="3" name="Subtitle 2"/>
          <p:cNvSpPr>
            <a:spLocks noGrp="1"/>
          </p:cNvSpPr>
          <p:nvPr>
            <p:ph type="subTitle" idx="1"/>
          </p:nvPr>
        </p:nvSpPr>
        <p:spPr/>
        <p:txBody>
          <a:bodyPr/>
          <a:lstStyle/>
          <a:p>
            <a:r>
              <a:rPr lang="en-US" dirty="0" smtClean="0"/>
              <a:t>University Studies 205 | Fall 2012</a:t>
            </a:r>
            <a:endParaRPr lang="en-US" dirty="0"/>
          </a:p>
        </p:txBody>
      </p:sp>
      <p:pic>
        <p:nvPicPr>
          <p:cNvPr id="5" name="Picture 4" descr="29555_492232680799253_1399625016_n.jpg"/>
          <p:cNvPicPr>
            <a:picLocks noChangeAspect="1"/>
          </p:cNvPicPr>
          <p:nvPr/>
        </p:nvPicPr>
        <p:blipFill rotWithShape="1">
          <a:blip r:embed="rId3">
            <a:extLst>
              <a:ext uri="{28A0092B-C50C-407E-A947-70E740481C1C}">
                <a14:useLocalDpi xmlns:a14="http://schemas.microsoft.com/office/drawing/2010/main" val="0"/>
              </a:ext>
            </a:extLst>
          </a:blip>
          <a:srcRect l="14745" t="15319" r="24560" b="3658"/>
          <a:stretch/>
        </p:blipFill>
        <p:spPr>
          <a:xfrm>
            <a:off x="2808261" y="875308"/>
            <a:ext cx="3527478" cy="35317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4"/>
          <a:stretch>
            <a:fillRect/>
          </a:stretch>
        </p:blipFill>
        <p:spPr>
          <a:xfrm>
            <a:off x="4135825" y="287217"/>
            <a:ext cx="664619" cy="697850"/>
          </a:xfrm>
          <a:prstGeom prst="rect">
            <a:avLst/>
          </a:prstGeom>
        </p:spPr>
      </p:pic>
      <p:pic>
        <p:nvPicPr>
          <p:cNvPr id="9" name="Picture 8"/>
          <p:cNvPicPr>
            <a:picLocks noChangeAspect="1"/>
          </p:cNvPicPr>
          <p:nvPr/>
        </p:nvPicPr>
        <p:blipFill>
          <a:blip r:embed="rId5"/>
          <a:stretch>
            <a:fillRect/>
          </a:stretch>
        </p:blipFill>
        <p:spPr>
          <a:xfrm>
            <a:off x="645456" y="6102547"/>
            <a:ext cx="887982" cy="633290"/>
          </a:xfrm>
          <a:prstGeom prst="rect">
            <a:avLst/>
          </a:prstGeom>
        </p:spPr>
      </p:pic>
    </p:spTree>
    <p:extLst>
      <p:ext uri="{BB962C8B-B14F-4D97-AF65-F5344CB8AC3E}">
        <p14:creationId xmlns:p14="http://schemas.microsoft.com/office/powerpoint/2010/main" val="25611576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p:cNvPicPr>
            <a:picLocks noChangeAspect="1"/>
          </p:cNvPicPr>
          <p:nvPr/>
        </p:nvPicPr>
        <p:blipFill>
          <a:blip r:embed="rId3"/>
          <a:stretch>
            <a:fillRect/>
          </a:stretch>
        </p:blipFill>
        <p:spPr>
          <a:xfrm>
            <a:off x="971004" y="1799399"/>
            <a:ext cx="6987289" cy="4774647"/>
          </a:xfrm>
          <a:prstGeom prst="rect">
            <a:avLst/>
          </a:prstGeom>
        </p:spPr>
      </p:pic>
      <p:sp>
        <p:nvSpPr>
          <p:cNvPr id="5" name="5-Point Star 4"/>
          <p:cNvSpPr/>
          <p:nvPr/>
        </p:nvSpPr>
        <p:spPr>
          <a:xfrm>
            <a:off x="4686551" y="3801739"/>
            <a:ext cx="401934" cy="401875"/>
          </a:xfrm>
          <a:prstGeom prst="star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6" name="5-Point Star 5"/>
          <p:cNvSpPr/>
          <p:nvPr/>
        </p:nvSpPr>
        <p:spPr>
          <a:xfrm>
            <a:off x="4083650" y="4974902"/>
            <a:ext cx="401934" cy="401875"/>
          </a:xfrm>
          <a:prstGeom prst="star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TextBox 6"/>
          <p:cNvSpPr txBox="1"/>
          <p:nvPr/>
        </p:nvSpPr>
        <p:spPr>
          <a:xfrm>
            <a:off x="5088485" y="3801739"/>
            <a:ext cx="1905168" cy="461665"/>
          </a:xfrm>
          <a:prstGeom prst="rect">
            <a:avLst/>
          </a:prstGeom>
          <a:noFill/>
        </p:spPr>
        <p:txBody>
          <a:bodyPr wrap="square" rtlCol="0">
            <a:spAutoFit/>
          </a:bodyPr>
          <a:lstStyle/>
          <a:p>
            <a:r>
              <a:rPr lang="en-US" sz="2400" dirty="0" smtClean="0"/>
              <a:t>Monterrey</a:t>
            </a:r>
            <a:endParaRPr lang="en-US" sz="2400" dirty="0"/>
          </a:p>
        </p:txBody>
      </p:sp>
      <p:sp>
        <p:nvSpPr>
          <p:cNvPr id="8" name="TextBox 7"/>
          <p:cNvSpPr txBox="1"/>
          <p:nvPr/>
        </p:nvSpPr>
        <p:spPr>
          <a:xfrm>
            <a:off x="2869808" y="4942439"/>
            <a:ext cx="1438925" cy="461665"/>
          </a:xfrm>
          <a:prstGeom prst="rect">
            <a:avLst/>
          </a:prstGeom>
          <a:noFill/>
        </p:spPr>
        <p:txBody>
          <a:bodyPr wrap="square" rtlCol="0">
            <a:spAutoFit/>
          </a:bodyPr>
          <a:lstStyle/>
          <a:p>
            <a:r>
              <a:rPr lang="en-US" sz="2400" dirty="0" smtClean="0"/>
              <a:t>Morelia</a:t>
            </a:r>
            <a:endParaRPr lang="en-US" sz="2400" dirty="0"/>
          </a:p>
        </p:txBody>
      </p:sp>
      <p:pic>
        <p:nvPicPr>
          <p:cNvPr id="9" name="Picture 8"/>
          <p:cNvPicPr>
            <a:picLocks noChangeAspect="1"/>
          </p:cNvPicPr>
          <p:nvPr/>
        </p:nvPicPr>
        <p:blipFill>
          <a:blip r:embed="rId4"/>
          <a:stretch>
            <a:fillRect/>
          </a:stretch>
        </p:blipFill>
        <p:spPr>
          <a:xfrm>
            <a:off x="724680" y="3739457"/>
            <a:ext cx="1863775" cy="24059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Picture 9"/>
          <p:cNvPicPr>
            <a:picLocks noChangeAspect="1"/>
          </p:cNvPicPr>
          <p:nvPr/>
        </p:nvPicPr>
        <p:blipFill>
          <a:blip r:embed="rId5"/>
          <a:stretch>
            <a:fillRect/>
          </a:stretch>
        </p:blipFill>
        <p:spPr>
          <a:xfrm rot="710118">
            <a:off x="6882410" y="2283653"/>
            <a:ext cx="1699661" cy="25111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8862956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stretch>
            <a:fillRect/>
          </a:stretch>
        </p:blipFill>
        <p:spPr>
          <a:xfrm>
            <a:off x="612648" y="2864454"/>
            <a:ext cx="2925801" cy="3404057"/>
          </a:xfrm>
          <a:prstGeom prst="rect">
            <a:avLst/>
          </a:prstGeom>
        </p:spPr>
      </p:pic>
      <p:pic>
        <p:nvPicPr>
          <p:cNvPr id="5" name="Picture 4"/>
          <p:cNvPicPr>
            <a:picLocks noChangeAspect="1"/>
          </p:cNvPicPr>
          <p:nvPr/>
        </p:nvPicPr>
        <p:blipFill>
          <a:blip r:embed="rId4"/>
          <a:stretch>
            <a:fillRect/>
          </a:stretch>
        </p:blipFill>
        <p:spPr>
          <a:xfrm>
            <a:off x="5541956" y="1979495"/>
            <a:ext cx="2653673" cy="1707197"/>
          </a:xfrm>
          <a:prstGeom prst="rect">
            <a:avLst/>
          </a:prstGeom>
        </p:spPr>
      </p:pic>
      <p:sp>
        <p:nvSpPr>
          <p:cNvPr id="6" name="Freeform 5"/>
          <p:cNvSpPr/>
          <p:nvPr/>
        </p:nvSpPr>
        <p:spPr>
          <a:xfrm>
            <a:off x="2310560" y="2659915"/>
            <a:ext cx="5267697" cy="2106778"/>
          </a:xfrm>
          <a:custGeom>
            <a:avLst/>
            <a:gdLst>
              <a:gd name="connsiteX0" fmla="*/ 0 w 5267697"/>
              <a:gd name="connsiteY0" fmla="*/ 2106778 h 2106778"/>
              <a:gd name="connsiteX1" fmla="*/ 125422 w 5267697"/>
              <a:gd name="connsiteY1" fmla="*/ 1510942 h 2106778"/>
              <a:gd name="connsiteX2" fmla="*/ 219488 w 5267697"/>
              <a:gd name="connsiteY2" fmla="*/ 1385502 h 2106778"/>
              <a:gd name="connsiteX3" fmla="*/ 454653 w 5267697"/>
              <a:gd name="connsiteY3" fmla="*/ 1087584 h 2106778"/>
              <a:gd name="connsiteX4" fmla="*/ 548719 w 5267697"/>
              <a:gd name="connsiteY4" fmla="*/ 1040544 h 2106778"/>
              <a:gd name="connsiteX5" fmla="*/ 674140 w 5267697"/>
              <a:gd name="connsiteY5" fmla="*/ 1009185 h 2106778"/>
              <a:gd name="connsiteX6" fmla="*/ 721173 w 5267697"/>
              <a:gd name="connsiteY6" fmla="*/ 993505 h 2106778"/>
              <a:gd name="connsiteX7" fmla="*/ 1097437 w 5267697"/>
              <a:gd name="connsiteY7" fmla="*/ 1009185 h 2106778"/>
              <a:gd name="connsiteX8" fmla="*/ 1254214 w 5267697"/>
              <a:gd name="connsiteY8" fmla="*/ 1087584 h 2106778"/>
              <a:gd name="connsiteX9" fmla="*/ 1316924 w 5267697"/>
              <a:gd name="connsiteY9" fmla="*/ 1118944 h 2106778"/>
              <a:gd name="connsiteX10" fmla="*/ 1489379 w 5267697"/>
              <a:gd name="connsiteY10" fmla="*/ 1307103 h 2106778"/>
              <a:gd name="connsiteX11" fmla="*/ 1567767 w 5267697"/>
              <a:gd name="connsiteY11" fmla="*/ 1416862 h 2106778"/>
              <a:gd name="connsiteX12" fmla="*/ 1630478 w 5267697"/>
              <a:gd name="connsiteY12" fmla="*/ 1479582 h 2106778"/>
              <a:gd name="connsiteX13" fmla="*/ 1740221 w 5267697"/>
              <a:gd name="connsiteY13" fmla="*/ 1605021 h 2106778"/>
              <a:gd name="connsiteX14" fmla="*/ 1787254 w 5267697"/>
              <a:gd name="connsiteY14" fmla="*/ 1620701 h 2106778"/>
              <a:gd name="connsiteX15" fmla="*/ 1912676 w 5267697"/>
              <a:gd name="connsiteY15" fmla="*/ 1683421 h 2106778"/>
              <a:gd name="connsiteX16" fmla="*/ 2116485 w 5267697"/>
              <a:gd name="connsiteY16" fmla="*/ 1761820 h 2106778"/>
              <a:gd name="connsiteX17" fmla="*/ 2445716 w 5267697"/>
              <a:gd name="connsiteY17" fmla="*/ 1746140 h 2106778"/>
              <a:gd name="connsiteX18" fmla="*/ 2477072 w 5267697"/>
              <a:gd name="connsiteY18" fmla="*/ 1699100 h 2106778"/>
              <a:gd name="connsiteX19" fmla="*/ 2555460 w 5267697"/>
              <a:gd name="connsiteY19" fmla="*/ 1542301 h 2106778"/>
              <a:gd name="connsiteX20" fmla="*/ 2586815 w 5267697"/>
              <a:gd name="connsiteY20" fmla="*/ 1416862 h 2106778"/>
              <a:gd name="connsiteX21" fmla="*/ 2618171 w 5267697"/>
              <a:gd name="connsiteY21" fmla="*/ 1244383 h 2106778"/>
              <a:gd name="connsiteX22" fmla="*/ 2555460 w 5267697"/>
              <a:gd name="connsiteY22" fmla="*/ 648547 h 2106778"/>
              <a:gd name="connsiteX23" fmla="*/ 2524105 w 5267697"/>
              <a:gd name="connsiteY23" fmla="*/ 460388 h 2106778"/>
              <a:gd name="connsiteX24" fmla="*/ 2492749 w 5267697"/>
              <a:gd name="connsiteY24" fmla="*/ 209509 h 2106778"/>
              <a:gd name="connsiteX25" fmla="*/ 2508427 w 5267697"/>
              <a:gd name="connsiteY25" fmla="*/ 52710 h 2106778"/>
              <a:gd name="connsiteX26" fmla="*/ 2649526 w 5267697"/>
              <a:gd name="connsiteY26" fmla="*/ 5670 h 2106778"/>
              <a:gd name="connsiteX27" fmla="*/ 3213922 w 5267697"/>
              <a:gd name="connsiteY27" fmla="*/ 68390 h 2106778"/>
              <a:gd name="connsiteX28" fmla="*/ 3449087 w 5267697"/>
              <a:gd name="connsiteY28" fmla="*/ 240869 h 2106778"/>
              <a:gd name="connsiteX29" fmla="*/ 3558831 w 5267697"/>
              <a:gd name="connsiteY29" fmla="*/ 319269 h 2106778"/>
              <a:gd name="connsiteX30" fmla="*/ 3731285 w 5267697"/>
              <a:gd name="connsiteY30" fmla="*/ 554467 h 2106778"/>
              <a:gd name="connsiteX31" fmla="*/ 3903740 w 5267697"/>
              <a:gd name="connsiteY31" fmla="*/ 742626 h 2106778"/>
              <a:gd name="connsiteX32" fmla="*/ 4013483 w 5267697"/>
              <a:gd name="connsiteY32" fmla="*/ 836706 h 2106778"/>
              <a:gd name="connsiteX33" fmla="*/ 4044839 w 5267697"/>
              <a:gd name="connsiteY33" fmla="*/ 883745 h 2106778"/>
              <a:gd name="connsiteX34" fmla="*/ 4091872 w 5267697"/>
              <a:gd name="connsiteY34" fmla="*/ 962145 h 2106778"/>
              <a:gd name="connsiteX35" fmla="*/ 4138905 w 5267697"/>
              <a:gd name="connsiteY35" fmla="*/ 1009185 h 2106778"/>
              <a:gd name="connsiteX36" fmla="*/ 4201615 w 5267697"/>
              <a:gd name="connsiteY36" fmla="*/ 1087584 h 2106778"/>
              <a:gd name="connsiteX37" fmla="*/ 4295681 w 5267697"/>
              <a:gd name="connsiteY37" fmla="*/ 1165984 h 2106778"/>
              <a:gd name="connsiteX38" fmla="*/ 4358392 w 5267697"/>
              <a:gd name="connsiteY38" fmla="*/ 1244383 h 2106778"/>
              <a:gd name="connsiteX39" fmla="*/ 4530846 w 5267697"/>
              <a:gd name="connsiteY39" fmla="*/ 1354143 h 2106778"/>
              <a:gd name="connsiteX40" fmla="*/ 4593557 w 5267697"/>
              <a:gd name="connsiteY40" fmla="*/ 1401182 h 2106778"/>
              <a:gd name="connsiteX41" fmla="*/ 4860077 w 5267697"/>
              <a:gd name="connsiteY41" fmla="*/ 1448222 h 2106778"/>
              <a:gd name="connsiteX42" fmla="*/ 5095242 w 5267697"/>
              <a:gd name="connsiteY42" fmla="*/ 1432542 h 2106778"/>
              <a:gd name="connsiteX43" fmla="*/ 5142275 w 5267697"/>
              <a:gd name="connsiteY43" fmla="*/ 1416862 h 2106778"/>
              <a:gd name="connsiteX44" fmla="*/ 5173631 w 5267697"/>
              <a:gd name="connsiteY44" fmla="*/ 1369822 h 2106778"/>
              <a:gd name="connsiteX45" fmla="*/ 5220664 w 5267697"/>
              <a:gd name="connsiteY45" fmla="*/ 1244383 h 2106778"/>
              <a:gd name="connsiteX46" fmla="*/ 5236341 w 5267697"/>
              <a:gd name="connsiteY46" fmla="*/ 1150304 h 2106778"/>
              <a:gd name="connsiteX47" fmla="*/ 5252019 w 5267697"/>
              <a:gd name="connsiteY47" fmla="*/ 1024864 h 2106778"/>
              <a:gd name="connsiteX48" fmla="*/ 5267697 w 5267697"/>
              <a:gd name="connsiteY48" fmla="*/ 915105 h 2106778"/>
              <a:gd name="connsiteX49" fmla="*/ 5252019 w 5267697"/>
              <a:gd name="connsiteY49" fmla="*/ 632867 h 2106778"/>
              <a:gd name="connsiteX50" fmla="*/ 5204986 w 5267697"/>
              <a:gd name="connsiteY50" fmla="*/ 570147 h 2106778"/>
              <a:gd name="connsiteX51" fmla="*/ 5173631 w 5267697"/>
              <a:gd name="connsiteY51" fmla="*/ 523107 h 2106778"/>
              <a:gd name="connsiteX52" fmla="*/ 5126598 w 5267697"/>
              <a:gd name="connsiteY52" fmla="*/ 444708 h 2106778"/>
              <a:gd name="connsiteX53" fmla="*/ 5001176 w 5267697"/>
              <a:gd name="connsiteY53" fmla="*/ 319269 h 2106778"/>
              <a:gd name="connsiteX54" fmla="*/ 4954143 w 5267697"/>
              <a:gd name="connsiteY54" fmla="*/ 303589 h 2106778"/>
              <a:gd name="connsiteX55" fmla="*/ 4907110 w 5267697"/>
              <a:gd name="connsiteY55" fmla="*/ 272229 h 2106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267697" h="2106778">
                <a:moveTo>
                  <a:pt x="0" y="2106778"/>
                </a:moveTo>
                <a:cubicBezTo>
                  <a:pt x="32969" y="1867722"/>
                  <a:pt x="12948" y="1702175"/>
                  <a:pt x="125422" y="1510942"/>
                </a:cubicBezTo>
                <a:cubicBezTo>
                  <a:pt x="151918" y="1465892"/>
                  <a:pt x="191791" y="1429824"/>
                  <a:pt x="219488" y="1385502"/>
                </a:cubicBezTo>
                <a:cubicBezTo>
                  <a:pt x="300867" y="1255276"/>
                  <a:pt x="279903" y="1174972"/>
                  <a:pt x="454653" y="1087584"/>
                </a:cubicBezTo>
                <a:cubicBezTo>
                  <a:pt x="486008" y="1071904"/>
                  <a:pt x="515705" y="1052337"/>
                  <a:pt x="548719" y="1040544"/>
                </a:cubicBezTo>
                <a:cubicBezTo>
                  <a:pt x="589302" y="1026048"/>
                  <a:pt x="633258" y="1022814"/>
                  <a:pt x="674140" y="1009185"/>
                </a:cubicBezTo>
                <a:lnTo>
                  <a:pt x="721173" y="993505"/>
                </a:lnTo>
                <a:cubicBezTo>
                  <a:pt x="846594" y="998732"/>
                  <a:pt x="973817" y="987367"/>
                  <a:pt x="1097437" y="1009185"/>
                </a:cubicBezTo>
                <a:cubicBezTo>
                  <a:pt x="1154977" y="1019340"/>
                  <a:pt x="1201955" y="1061451"/>
                  <a:pt x="1254214" y="1087584"/>
                </a:cubicBezTo>
                <a:cubicBezTo>
                  <a:pt x="1275117" y="1098037"/>
                  <a:pt x="1300399" y="1102417"/>
                  <a:pt x="1316924" y="1118944"/>
                </a:cubicBezTo>
                <a:cubicBezTo>
                  <a:pt x="1401184" y="1203216"/>
                  <a:pt x="1418195" y="1214551"/>
                  <a:pt x="1489379" y="1307103"/>
                </a:cubicBezTo>
                <a:cubicBezTo>
                  <a:pt x="1516788" y="1342740"/>
                  <a:pt x="1539300" y="1382064"/>
                  <a:pt x="1567767" y="1416862"/>
                </a:cubicBezTo>
                <a:cubicBezTo>
                  <a:pt x="1586487" y="1439745"/>
                  <a:pt x="1610838" y="1457484"/>
                  <a:pt x="1630478" y="1479582"/>
                </a:cubicBezTo>
                <a:cubicBezTo>
                  <a:pt x="1650322" y="1501910"/>
                  <a:pt x="1707106" y="1582941"/>
                  <a:pt x="1740221" y="1605021"/>
                </a:cubicBezTo>
                <a:cubicBezTo>
                  <a:pt x="1753971" y="1614189"/>
                  <a:pt x="1771576" y="1615474"/>
                  <a:pt x="1787254" y="1620701"/>
                </a:cubicBezTo>
                <a:cubicBezTo>
                  <a:pt x="1858094" y="1691550"/>
                  <a:pt x="1768556" y="1611351"/>
                  <a:pt x="1912676" y="1683421"/>
                </a:cubicBezTo>
                <a:cubicBezTo>
                  <a:pt x="2105056" y="1779624"/>
                  <a:pt x="1781853" y="1687446"/>
                  <a:pt x="2116485" y="1761820"/>
                </a:cubicBezTo>
                <a:cubicBezTo>
                  <a:pt x="2226229" y="1756593"/>
                  <a:pt x="2337473" y="1764968"/>
                  <a:pt x="2445716" y="1746140"/>
                </a:cubicBezTo>
                <a:cubicBezTo>
                  <a:pt x="2464282" y="1742911"/>
                  <a:pt x="2468139" y="1715692"/>
                  <a:pt x="2477072" y="1699100"/>
                </a:cubicBezTo>
                <a:cubicBezTo>
                  <a:pt x="2504772" y="1647649"/>
                  <a:pt x="2555460" y="1542301"/>
                  <a:pt x="2555460" y="1542301"/>
                </a:cubicBezTo>
                <a:cubicBezTo>
                  <a:pt x="2565912" y="1500488"/>
                  <a:pt x="2577125" y="1458858"/>
                  <a:pt x="2586815" y="1416862"/>
                </a:cubicBezTo>
                <a:cubicBezTo>
                  <a:pt x="2599964" y="1359877"/>
                  <a:pt x="2608567" y="1302015"/>
                  <a:pt x="2618171" y="1244383"/>
                </a:cubicBezTo>
                <a:cubicBezTo>
                  <a:pt x="2573282" y="615861"/>
                  <a:pt x="2619122" y="998739"/>
                  <a:pt x="2555460" y="648547"/>
                </a:cubicBezTo>
                <a:cubicBezTo>
                  <a:pt x="2544087" y="585988"/>
                  <a:pt x="2533096" y="523334"/>
                  <a:pt x="2524105" y="460388"/>
                </a:cubicBezTo>
                <a:cubicBezTo>
                  <a:pt x="2512188" y="376958"/>
                  <a:pt x="2492749" y="209509"/>
                  <a:pt x="2492749" y="209509"/>
                </a:cubicBezTo>
                <a:cubicBezTo>
                  <a:pt x="2497975" y="157243"/>
                  <a:pt x="2476404" y="94346"/>
                  <a:pt x="2508427" y="52710"/>
                </a:cubicBezTo>
                <a:cubicBezTo>
                  <a:pt x="2538652" y="13411"/>
                  <a:pt x="2649526" y="5670"/>
                  <a:pt x="2649526" y="5670"/>
                </a:cubicBezTo>
                <a:cubicBezTo>
                  <a:pt x="2816269" y="11421"/>
                  <a:pt x="3050807" y="-35425"/>
                  <a:pt x="3213922" y="68390"/>
                </a:cubicBezTo>
                <a:cubicBezTo>
                  <a:pt x="3295933" y="120586"/>
                  <a:pt x="3370472" y="183686"/>
                  <a:pt x="3449087" y="240869"/>
                </a:cubicBezTo>
                <a:cubicBezTo>
                  <a:pt x="3485444" y="267314"/>
                  <a:pt x="3532247" y="283014"/>
                  <a:pt x="3558831" y="319269"/>
                </a:cubicBezTo>
                <a:cubicBezTo>
                  <a:pt x="3616316" y="397668"/>
                  <a:pt x="3657478" y="491194"/>
                  <a:pt x="3731285" y="554467"/>
                </a:cubicBezTo>
                <a:cubicBezTo>
                  <a:pt x="3926812" y="722086"/>
                  <a:pt x="3769587" y="570120"/>
                  <a:pt x="3903740" y="742626"/>
                </a:cubicBezTo>
                <a:cubicBezTo>
                  <a:pt x="3963469" y="819432"/>
                  <a:pt x="3939846" y="763059"/>
                  <a:pt x="4013483" y="836706"/>
                </a:cubicBezTo>
                <a:cubicBezTo>
                  <a:pt x="4026807" y="850032"/>
                  <a:pt x="4034853" y="867765"/>
                  <a:pt x="4044839" y="883745"/>
                </a:cubicBezTo>
                <a:cubicBezTo>
                  <a:pt x="4060989" y="909589"/>
                  <a:pt x="4073589" y="937764"/>
                  <a:pt x="4091872" y="962145"/>
                </a:cubicBezTo>
                <a:cubicBezTo>
                  <a:pt x="4105175" y="979885"/>
                  <a:pt x="4124305" y="992497"/>
                  <a:pt x="4138905" y="1009185"/>
                </a:cubicBezTo>
                <a:cubicBezTo>
                  <a:pt x="4160940" y="1034371"/>
                  <a:pt x="4177954" y="1063919"/>
                  <a:pt x="4201615" y="1087584"/>
                </a:cubicBezTo>
                <a:cubicBezTo>
                  <a:pt x="4230476" y="1116449"/>
                  <a:pt x="4266820" y="1137119"/>
                  <a:pt x="4295681" y="1165984"/>
                </a:cubicBezTo>
                <a:cubicBezTo>
                  <a:pt x="4319343" y="1189649"/>
                  <a:pt x="4332262" y="1223476"/>
                  <a:pt x="4358392" y="1244383"/>
                </a:cubicBezTo>
                <a:cubicBezTo>
                  <a:pt x="4411597" y="1286953"/>
                  <a:pt x="4476336" y="1313256"/>
                  <a:pt x="4530846" y="1354143"/>
                </a:cubicBezTo>
                <a:cubicBezTo>
                  <a:pt x="4551750" y="1369823"/>
                  <a:pt x="4569168" y="1391801"/>
                  <a:pt x="4593557" y="1401182"/>
                </a:cubicBezTo>
                <a:cubicBezTo>
                  <a:pt x="4661800" y="1427433"/>
                  <a:pt x="4786524" y="1439026"/>
                  <a:pt x="4860077" y="1448222"/>
                </a:cubicBezTo>
                <a:cubicBezTo>
                  <a:pt x="4938465" y="1442995"/>
                  <a:pt x="5017160" y="1441219"/>
                  <a:pt x="5095242" y="1432542"/>
                </a:cubicBezTo>
                <a:cubicBezTo>
                  <a:pt x="5111667" y="1430717"/>
                  <a:pt x="5129371" y="1427187"/>
                  <a:pt x="5142275" y="1416862"/>
                </a:cubicBezTo>
                <a:cubicBezTo>
                  <a:pt x="5156989" y="1405089"/>
                  <a:pt x="5165834" y="1386978"/>
                  <a:pt x="5173631" y="1369822"/>
                </a:cubicBezTo>
                <a:cubicBezTo>
                  <a:pt x="5192108" y="1329168"/>
                  <a:pt x="5204986" y="1286196"/>
                  <a:pt x="5220664" y="1244383"/>
                </a:cubicBezTo>
                <a:cubicBezTo>
                  <a:pt x="5225890" y="1213023"/>
                  <a:pt x="5231846" y="1181777"/>
                  <a:pt x="5236341" y="1150304"/>
                </a:cubicBezTo>
                <a:cubicBezTo>
                  <a:pt x="5242299" y="1108589"/>
                  <a:pt x="5246450" y="1066633"/>
                  <a:pt x="5252019" y="1024864"/>
                </a:cubicBezTo>
                <a:cubicBezTo>
                  <a:pt x="5256903" y="988230"/>
                  <a:pt x="5262471" y="951691"/>
                  <a:pt x="5267697" y="915105"/>
                </a:cubicBezTo>
                <a:cubicBezTo>
                  <a:pt x="5262471" y="821026"/>
                  <a:pt x="5268872" y="725572"/>
                  <a:pt x="5252019" y="632867"/>
                </a:cubicBezTo>
                <a:cubicBezTo>
                  <a:pt x="5247345" y="607156"/>
                  <a:pt x="5220173" y="591413"/>
                  <a:pt x="5204986" y="570147"/>
                </a:cubicBezTo>
                <a:cubicBezTo>
                  <a:pt x="5194034" y="554812"/>
                  <a:pt x="5183617" y="539087"/>
                  <a:pt x="5173631" y="523107"/>
                </a:cubicBezTo>
                <a:cubicBezTo>
                  <a:pt x="5157481" y="497263"/>
                  <a:pt x="5146282" y="467973"/>
                  <a:pt x="5126598" y="444708"/>
                </a:cubicBezTo>
                <a:cubicBezTo>
                  <a:pt x="5088407" y="399568"/>
                  <a:pt x="5057269" y="337970"/>
                  <a:pt x="5001176" y="319269"/>
                </a:cubicBezTo>
                <a:cubicBezTo>
                  <a:pt x="4985498" y="314042"/>
                  <a:pt x="4968924" y="310981"/>
                  <a:pt x="4954143" y="303589"/>
                </a:cubicBezTo>
                <a:cubicBezTo>
                  <a:pt x="4937290" y="295161"/>
                  <a:pt x="4907110" y="272229"/>
                  <a:pt x="4907110" y="272229"/>
                </a:cubicBezTo>
              </a:path>
            </a:pathLst>
          </a:custGeom>
          <a:ln w="57150" cmpd="sng">
            <a:prstDash val="lgDash"/>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pic>
        <p:nvPicPr>
          <p:cNvPr id="7" name="Picture 6"/>
          <p:cNvPicPr>
            <a:picLocks noChangeAspect="1"/>
          </p:cNvPicPr>
          <p:nvPr/>
        </p:nvPicPr>
        <p:blipFill>
          <a:blip r:embed="rId5"/>
          <a:stretch>
            <a:fillRect/>
          </a:stretch>
        </p:blipFill>
        <p:spPr>
          <a:xfrm rot="20240887" flipH="1">
            <a:off x="1024377" y="3447469"/>
            <a:ext cx="2259054" cy="2259054"/>
          </a:xfrm>
          <a:prstGeom prst="rect">
            <a:avLst/>
          </a:prstGeom>
        </p:spPr>
      </p:pic>
      <p:pic>
        <p:nvPicPr>
          <p:cNvPr id="3" name="Picture 2" descr="IMG_0265.PNG"/>
          <p:cNvPicPr>
            <a:picLocks noChangeAspect="1"/>
          </p:cNvPicPr>
          <p:nvPr/>
        </p:nvPicPr>
        <p:blipFill rotWithShape="1">
          <a:blip r:embed="rId6">
            <a:extLst>
              <a:ext uri="{28A0092B-C50C-407E-A947-70E740481C1C}">
                <a14:useLocalDpi xmlns:a14="http://schemas.microsoft.com/office/drawing/2010/main" val="0"/>
              </a:ext>
            </a:extLst>
          </a:blip>
          <a:srcRect t="13042" b="21655"/>
          <a:stretch/>
        </p:blipFill>
        <p:spPr>
          <a:xfrm rot="646114">
            <a:off x="5334806" y="4472731"/>
            <a:ext cx="2072077" cy="202970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7383240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55749E-6 -1.69601E-6 C 0.00972 -0.01297 0.01493 -0.02734 0.02066 -0.04356 C 0.02327 -0.05144 0.02917 -0.06626 0.02917 -0.06626 C 0.03351 -0.08967 0.04202 -0.10936 0.05661 -0.12349 C 0.06113 -0.13276 0.06391 -0.13485 0.07207 -0.13739 C 0.10229 -0.13647 0.15821 -0.14249 0.19034 -0.11446 C 0.19555 -0.10403 0.19798 -0.10866 0.20406 -0.10055 C 0.20597 -0.09801 0.20718 -0.0943 0.20927 -0.09152 C 0.21118 -0.08897 0.21413 -0.08735 0.21621 -0.08457 C 0.22368 -0.0746 0.2315 -0.04611 0.24192 -0.04124 C 0.25425 -0.03568 0.24852 -0.038 0.25894 -0.03429 C 0.26866 -0.03591 0.27874 -0.03522 0.28811 -0.03892 C 0.29037 -0.04008 0.29055 -0.04495 0.29159 -0.04796 C 0.29419 -0.05607 0.29645 -0.06348 0.3001 -0.0709 C 0.30896 -0.12905 0.30774 -0.19184 0.2968 -0.2493 C 0.29732 -0.25788 0.29645 -0.26668 0.29854 -0.27456 C 0.29906 -0.27688 0.30183 -0.27641 0.30357 -0.27688 C 0.30791 -0.27827 0.32181 -0.28081 0.32598 -0.28151 C 0.33449 -0.28058 0.34438 -0.28336 0.35168 -0.27688 C 0.35359 -0.27525 0.35463 -0.27201 0.35672 -0.26992 C 0.36349 -0.26367 0.37269 -0.26135 0.38086 -0.25857 C 0.38728 -0.25208 0.39232 -0.24977 0.39961 -0.2449 C 0.40639 -0.23123 0.42149 -0.22474 0.43053 -0.2127 C 0.4399 -0.19995 0.4498 -0.18698 0.45953 -0.174 C 0.463 -0.1696 0.46578 -0.16381 0.46995 -0.1601 C 0.47377 -0.15686 0.47794 -0.15477 0.48193 -0.15106 C 0.48384 -0.14921 0.48523 -0.14643 0.48714 -0.14411 C 0.48871 -0.14249 0.49062 -0.1411 0.49235 -0.13948 C 0.49444 -0.12998 0.49808 -0.12674 0.5026 -0.11886 C 0.50503 -0.11469 0.50746 -0.11005 0.50937 -0.10519 C 0.51041 -0.10218 0.51094 -0.0987 0.51285 -0.09615 C 0.51406 -0.09453 0.51632 -0.09476 0.51806 -0.09384 C 0.52431 -0.08063 0.53594 -0.07715 0.54723 -0.07321 C 0.55175 -0.07182 0.55626 -0.0702 0.56095 -0.06858 C 0.56321 -0.06789 0.56773 -0.06626 0.56773 -0.06626 C 0.57502 -0.06789 0.58284 -0.06719 0.58996 -0.0709 C 0.59221 -0.07229 0.59239 -0.07715 0.59343 -0.08017 C 0.59464 -0.0848 0.5969 -0.09384 0.5969 -0.09384 C 0.59742 -0.10079 0.59864 -0.10774 0.59864 -0.11446 C 0.59864 -0.13832 0.60281 -0.19694 0.58145 -0.21501 C 0.57658 -0.22451 0.57085 -0.23424 0.56252 -0.23795 C 0.56078 -0.23888 0.55748 -0.24027 0.55748 -0.24027 " pathEditMode="relative" ptsTypes="fffffffffffffffffffffffffffffffffffffffffA">
                                      <p:cBhvr>
                                        <p:cTn id="6"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02_3383.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2356" y="2491740"/>
            <a:ext cx="5821680" cy="4366260"/>
          </a:xfrm>
          <a:prstGeom prst="rect">
            <a:avLst/>
          </a:prstGeom>
        </p:spPr>
      </p:pic>
      <p:pic>
        <p:nvPicPr>
          <p:cNvPr id="4" name="Content Placeholder 3"/>
          <p:cNvPicPr>
            <a:picLocks noGrp="1" noChangeAspect="1"/>
          </p:cNvPicPr>
          <p:nvPr>
            <p:ph sz="quarter" idx="1"/>
          </p:nvPr>
        </p:nvPicPr>
        <p:blipFill>
          <a:blip r:embed="rId4"/>
          <a:srcRect t="8570" b="8570"/>
          <a:stretch>
            <a:fillRect/>
          </a:stretch>
        </p:blipFill>
        <p:spPr>
          <a:xfrm>
            <a:off x="6955453" y="354293"/>
            <a:ext cx="1568561" cy="864907"/>
          </a:xfrm>
        </p:spPr>
      </p:pic>
      <p:sp>
        <p:nvSpPr>
          <p:cNvPr id="2" name="Title 1"/>
          <p:cNvSpPr>
            <a:spLocks noGrp="1"/>
          </p:cNvSpPr>
          <p:nvPr>
            <p:ph type="title"/>
          </p:nvPr>
        </p:nvSpPr>
        <p:spPr/>
        <p:txBody>
          <a:bodyPr/>
          <a:lstStyle/>
          <a:p>
            <a:r>
              <a:rPr lang="en-US" dirty="0"/>
              <a:t> </a:t>
            </a:r>
            <a:r>
              <a:rPr lang="en-US" dirty="0" smtClean="0"/>
              <a:t> choose you’re </a:t>
            </a:r>
            <a:r>
              <a:rPr lang="en-US" dirty="0" smtClean="0">
                <a:latin typeface="Marker Felt"/>
                <a:cs typeface="Marker Felt"/>
              </a:rPr>
              <a:t>ADVENTURE</a:t>
            </a:r>
            <a:endParaRPr lang="en-US" dirty="0">
              <a:latin typeface="Marker Felt"/>
              <a:cs typeface="Marker Felt"/>
            </a:endParaRPr>
          </a:p>
        </p:txBody>
      </p:sp>
      <p:pic>
        <p:nvPicPr>
          <p:cNvPr id="11" name="Picture 10" descr="IMG_2360.JPG"/>
          <p:cNvPicPr>
            <a:picLocks noChangeAspect="1"/>
          </p:cNvPicPr>
          <p:nvPr/>
        </p:nvPicPr>
        <p:blipFill rotWithShape="1">
          <a:blip r:embed="rId5">
            <a:extLst>
              <a:ext uri="{28A0092B-C50C-407E-A947-70E740481C1C}">
                <a14:useLocalDpi xmlns:a14="http://schemas.microsoft.com/office/drawing/2010/main" val="0"/>
              </a:ext>
            </a:extLst>
          </a:blip>
          <a:srcRect l="23979" r="22399"/>
          <a:stretch/>
        </p:blipFill>
        <p:spPr>
          <a:xfrm>
            <a:off x="7361428" y="1564114"/>
            <a:ext cx="1799731" cy="2237577"/>
          </a:xfrm>
          <a:prstGeom prst="rect">
            <a:avLst/>
          </a:prstGeom>
        </p:spPr>
      </p:pic>
      <p:sp>
        <p:nvSpPr>
          <p:cNvPr id="5" name="Rectangle 4"/>
          <p:cNvSpPr/>
          <p:nvPr/>
        </p:nvSpPr>
        <p:spPr>
          <a:xfrm>
            <a:off x="776764" y="1383664"/>
            <a:ext cx="7590473" cy="923330"/>
          </a:xfrm>
          <a:prstGeom prst="rect">
            <a:avLst/>
          </a:prstGeom>
          <a:noFill/>
        </p:spPr>
        <p:txBody>
          <a:bodyPr wrap="square" lIns="91440" tIns="45720" rIns="91440" bIns="45720">
            <a:spAutoFit/>
          </a:bodyPr>
          <a:lstStyle/>
          <a:p>
            <a:pPr algn="ctr"/>
            <a:r>
              <a:rPr lang="en-US" sz="5400" b="1" cap="small" spc="0" dirty="0" smtClean="0">
                <a:ln w="12700">
                  <a:solidFill>
                    <a:schemeClr val="accent2">
                      <a:lumMod val="50000"/>
                    </a:schemeClr>
                  </a:solidFill>
                  <a:prstDash val="solid"/>
                </a:ln>
                <a:solidFill>
                  <a:schemeClr val="accent2"/>
                </a:solidFill>
                <a:effectLst>
                  <a:outerShdw blurRad="50800" dist="38100" dir="2700000" algn="tl" rotWithShape="0">
                    <a:prstClr val="black">
                      <a:alpha val="40000"/>
                    </a:prstClr>
                  </a:outerShdw>
                </a:effectLst>
                <a:latin typeface="Times"/>
                <a:cs typeface="Times"/>
              </a:rPr>
              <a:t>I o w a  S t a t e</a:t>
            </a:r>
            <a:endParaRPr lang="en-US" sz="5400" b="1" cap="small" spc="0" dirty="0">
              <a:ln w="12700">
                <a:solidFill>
                  <a:schemeClr val="accent2">
                    <a:lumMod val="50000"/>
                  </a:schemeClr>
                </a:solidFill>
                <a:prstDash val="solid"/>
              </a:ln>
              <a:solidFill>
                <a:schemeClr val="accent2"/>
              </a:solidFill>
              <a:effectLst>
                <a:outerShdw blurRad="50800" dist="38100" dir="2700000" algn="tl" rotWithShape="0">
                  <a:prstClr val="black">
                    <a:alpha val="40000"/>
                  </a:prstClr>
                </a:outerShdw>
              </a:effectLst>
              <a:latin typeface="Times"/>
              <a:cs typeface="Times"/>
            </a:endParaRPr>
          </a:p>
        </p:txBody>
      </p:sp>
      <p:pic>
        <p:nvPicPr>
          <p:cNvPr id="3" name="Picture 2" descr="102_3378.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510" y="2748413"/>
            <a:ext cx="2472225" cy="3296300"/>
          </a:xfrm>
          <a:prstGeom prst="rect">
            <a:avLst/>
          </a:prstGeom>
        </p:spPr>
      </p:pic>
      <p:pic>
        <p:nvPicPr>
          <p:cNvPr id="7" name="Picture 6" descr="102_3622.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065" y="4680561"/>
            <a:ext cx="2949644" cy="2212233"/>
          </a:xfrm>
          <a:prstGeom prst="rect">
            <a:avLst/>
          </a:prstGeom>
        </p:spPr>
      </p:pic>
      <p:pic>
        <p:nvPicPr>
          <p:cNvPr id="8" name="Picture 7" descr="IMG_1061.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 y="1564114"/>
            <a:ext cx="1981014" cy="1485760"/>
          </a:xfrm>
          <a:prstGeom prst="rect">
            <a:avLst/>
          </a:prstGeom>
        </p:spPr>
      </p:pic>
      <p:pic>
        <p:nvPicPr>
          <p:cNvPr id="9" name="Picture 8" descr="IMG_0841.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28397" y="3622795"/>
            <a:ext cx="2820709" cy="2115532"/>
          </a:xfrm>
          <a:prstGeom prst="rect">
            <a:avLst/>
          </a:prstGeom>
        </p:spPr>
      </p:pic>
      <p:pic>
        <p:nvPicPr>
          <p:cNvPr id="10" name="Picture 9" descr="102_3466.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55453" y="5413940"/>
            <a:ext cx="2205706" cy="1654280"/>
          </a:xfrm>
          <a:prstGeom prst="rect">
            <a:avLst/>
          </a:prstGeom>
        </p:spPr>
      </p:pic>
    </p:spTree>
    <p:extLst>
      <p:ext uri="{BB962C8B-B14F-4D97-AF65-F5344CB8AC3E}">
        <p14:creationId xmlns:p14="http://schemas.microsoft.com/office/powerpoint/2010/main" val="37497718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does the future hold?</a:t>
            </a:r>
            <a:endParaRPr lang="en-US" dirty="0"/>
          </a:p>
        </p:txBody>
      </p:sp>
      <p:pic>
        <p:nvPicPr>
          <p:cNvPr id="5" name="Picture 4"/>
          <p:cNvPicPr>
            <a:picLocks noChangeAspect="1"/>
          </p:cNvPicPr>
          <p:nvPr/>
        </p:nvPicPr>
        <p:blipFill>
          <a:blip r:embed="rId3"/>
          <a:stretch>
            <a:fillRect/>
          </a:stretch>
        </p:blipFill>
        <p:spPr>
          <a:xfrm>
            <a:off x="3732920" y="2630957"/>
            <a:ext cx="1678160" cy="2888371"/>
          </a:xfrm>
          <a:prstGeom prst="rect">
            <a:avLst/>
          </a:prstGeom>
        </p:spPr>
      </p:pic>
      <p:pic>
        <p:nvPicPr>
          <p:cNvPr id="6" name="Picture 5"/>
          <p:cNvPicPr>
            <a:picLocks noChangeAspect="1"/>
          </p:cNvPicPr>
          <p:nvPr/>
        </p:nvPicPr>
        <p:blipFill>
          <a:blip r:embed="rId4"/>
          <a:stretch>
            <a:fillRect/>
          </a:stretch>
        </p:blipFill>
        <p:spPr>
          <a:xfrm>
            <a:off x="810278" y="2049451"/>
            <a:ext cx="1802877" cy="1633407"/>
          </a:xfrm>
          <a:prstGeom prst="rect">
            <a:avLst/>
          </a:prstGeom>
        </p:spPr>
      </p:pic>
      <p:pic>
        <p:nvPicPr>
          <p:cNvPr id="7" name="Picture 6"/>
          <p:cNvPicPr>
            <a:picLocks noChangeAspect="1"/>
          </p:cNvPicPr>
          <p:nvPr/>
        </p:nvPicPr>
        <p:blipFill>
          <a:blip r:embed="rId5"/>
          <a:stretch>
            <a:fillRect/>
          </a:stretch>
        </p:blipFill>
        <p:spPr>
          <a:xfrm>
            <a:off x="622146" y="4327655"/>
            <a:ext cx="2129419" cy="2129419"/>
          </a:xfrm>
          <a:prstGeom prst="rect">
            <a:avLst/>
          </a:prstGeom>
        </p:spPr>
      </p:pic>
      <p:pic>
        <p:nvPicPr>
          <p:cNvPr id="9" name="Picture 8"/>
          <p:cNvPicPr>
            <a:picLocks noChangeAspect="1"/>
          </p:cNvPicPr>
          <p:nvPr/>
        </p:nvPicPr>
        <p:blipFill>
          <a:blip r:embed="rId6"/>
          <a:stretch>
            <a:fillRect/>
          </a:stretch>
        </p:blipFill>
        <p:spPr>
          <a:xfrm>
            <a:off x="6361848" y="2049451"/>
            <a:ext cx="1789848" cy="1217360"/>
          </a:xfrm>
          <a:prstGeom prst="rect">
            <a:avLst/>
          </a:prstGeom>
        </p:spPr>
      </p:pic>
      <p:pic>
        <p:nvPicPr>
          <p:cNvPr id="13" name="Picture 12"/>
          <p:cNvPicPr>
            <a:picLocks noChangeAspect="1"/>
          </p:cNvPicPr>
          <p:nvPr/>
        </p:nvPicPr>
        <p:blipFill rotWithShape="1">
          <a:blip r:embed="rId7"/>
          <a:srcRect l="6729" t="21977" r="9504" b="16290"/>
          <a:stretch/>
        </p:blipFill>
        <p:spPr>
          <a:xfrm>
            <a:off x="7002750" y="4939172"/>
            <a:ext cx="1588612" cy="780484"/>
          </a:xfrm>
          <a:prstGeom prst="rect">
            <a:avLst/>
          </a:prstGeom>
        </p:spPr>
      </p:pic>
      <p:pic>
        <p:nvPicPr>
          <p:cNvPr id="12" name="Picture 11"/>
          <p:cNvPicPr>
            <a:picLocks noChangeAspect="1"/>
          </p:cNvPicPr>
          <p:nvPr/>
        </p:nvPicPr>
        <p:blipFill>
          <a:blip r:embed="rId8"/>
          <a:stretch>
            <a:fillRect/>
          </a:stretch>
        </p:blipFill>
        <p:spPr>
          <a:xfrm>
            <a:off x="6016939" y="4354972"/>
            <a:ext cx="1562100" cy="584200"/>
          </a:xfrm>
          <a:prstGeom prst="rect">
            <a:avLst/>
          </a:prstGeom>
        </p:spPr>
      </p:pic>
      <p:pic>
        <p:nvPicPr>
          <p:cNvPr id="14" name="Picture 13"/>
          <p:cNvPicPr>
            <a:picLocks noChangeAspect="1"/>
          </p:cNvPicPr>
          <p:nvPr/>
        </p:nvPicPr>
        <p:blipFill rotWithShape="1">
          <a:blip r:embed="rId9"/>
          <a:srcRect l="6780" t="14281" r="6923" b="16271"/>
          <a:stretch/>
        </p:blipFill>
        <p:spPr>
          <a:xfrm>
            <a:off x="5871365" y="5519328"/>
            <a:ext cx="1514008" cy="812266"/>
          </a:xfrm>
          <a:prstGeom prst="rect">
            <a:avLst/>
          </a:prstGeom>
        </p:spPr>
      </p:pic>
    </p:spTree>
    <p:extLst>
      <p:ext uri="{BB962C8B-B14F-4D97-AF65-F5344CB8AC3E}">
        <p14:creationId xmlns:p14="http://schemas.microsoft.com/office/powerpoint/2010/main" val="17508537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Custom 3">
      <a:dk1>
        <a:srgbClr val="000000"/>
      </a:dk1>
      <a:lt1>
        <a:srgbClr val="FFFFFF"/>
      </a:lt1>
      <a:dk2>
        <a:srgbClr val="282828"/>
      </a:dk2>
      <a:lt2>
        <a:srgbClr val="D4D4D4"/>
      </a:lt2>
      <a:accent1>
        <a:srgbClr val="86CE24"/>
      </a:accent1>
      <a:accent2>
        <a:srgbClr val="E61721"/>
      </a:accent2>
      <a:accent3>
        <a:srgbClr val="FAC810"/>
      </a:accent3>
      <a:accent4>
        <a:srgbClr val="7D8F8C"/>
      </a:accent4>
      <a:accent5>
        <a:srgbClr val="D06B20"/>
      </a:accent5>
      <a:accent6>
        <a:srgbClr val="958B8B"/>
      </a:accent6>
      <a:hlink>
        <a:srgbClr val="FF9900"/>
      </a:hlink>
      <a:folHlink>
        <a:srgbClr val="969696"/>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1555</TotalTime>
  <Words>634</Words>
  <Application>Microsoft Macintosh PowerPoint</Application>
  <PresentationFormat>On-screen Show (4:3)</PresentationFormat>
  <Paragraphs>17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Median</vt:lpstr>
      <vt:lpstr>Nick Andrade</vt:lpstr>
      <vt:lpstr>PowerPoint Presentation</vt:lpstr>
      <vt:lpstr>PowerPoint Presentation</vt:lpstr>
      <vt:lpstr>  choose you’re ADVENTURE</vt:lpstr>
      <vt:lpstr>What does the future hold?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Nick Andrade</dc:title>
  <dc:creator>Nicolas Andrade</dc:creator>
  <cp:lastModifiedBy>Nicolas Andrade</cp:lastModifiedBy>
  <cp:revision>20</cp:revision>
  <dcterms:created xsi:type="dcterms:W3CDTF">2012-12-12T04:43:10Z</dcterms:created>
  <dcterms:modified xsi:type="dcterms:W3CDTF">2012-12-13T22:00:50Z</dcterms:modified>
</cp:coreProperties>
</file>