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71" r:id="rId5"/>
    <p:sldId id="260" r:id="rId6"/>
    <p:sldId id="258" r:id="rId7"/>
    <p:sldId id="259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5" autoAdjust="0"/>
    <p:restoredTop sz="90971" autoAdjust="0"/>
  </p:normalViewPr>
  <p:slideViewPr>
    <p:cSldViewPr>
      <p:cViewPr>
        <p:scale>
          <a:sx n="80" d="100"/>
          <a:sy n="80" d="100"/>
        </p:scale>
        <p:origin x="-2514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7CDF9CA-1658-4F1C-B946-18870D724D18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0A11FD6-8F77-48B2-B170-92AA9E161C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iowa</a:t>
            </a:r>
            <a:r>
              <a:rPr lang="en-US" dirty="0" smtClean="0"/>
              <a:t> state experience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Chris </a:t>
            </a:r>
            <a:r>
              <a:rPr lang="en-US" dirty="0" err="1" smtClean="0"/>
              <a:t>Hildreth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86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97" y="533400"/>
            <a:ext cx="8229600" cy="990600"/>
          </a:xfrm>
        </p:spPr>
        <p:txBody>
          <a:bodyPr/>
          <a:lstStyle/>
          <a:p>
            <a:r>
              <a:rPr lang="en-US" dirty="0" smtClean="0"/>
              <a:t>A year already done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Our last </a:t>
            </a:r>
            <a:r>
              <a:rPr lang="en-US" dirty="0" smtClean="0"/>
              <a:t>floor dinner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 descr="E:\UST205\ISU\579126_10150752485868649_76488976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19200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UST205\ISU\314831_2191322340623_208747651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200400"/>
            <a:ext cx="464820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" y="2364432"/>
            <a:ext cx="26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It goes too fast!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80327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E:\UST205\ISU\199361_497724046904852_34153949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95400"/>
            <a:ext cx="47244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UST205\ISU\292890_10151157841393649_2036255901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177063"/>
            <a:ext cx="4724400" cy="352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Suddenly a Sophomore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Broomball!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264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sister has joined!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Halloween fun</a:t>
            </a:r>
            <a:endParaRPr lang="en-US" dirty="0"/>
          </a:p>
        </p:txBody>
      </p:sp>
      <p:pic>
        <p:nvPicPr>
          <p:cNvPr id="8194" name="Picture 2" descr="E:\UST205\ISU\576327_10151283733790586_1869802177_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11" b="10711"/>
          <a:stretch/>
        </p:blipFill>
        <p:spPr bwMode="auto">
          <a:xfrm>
            <a:off x="2590800" y="1600200"/>
            <a:ext cx="6179321" cy="461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818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longer a teenager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Entering my 20’s</a:t>
            </a:r>
            <a:endParaRPr lang="en-US" dirty="0"/>
          </a:p>
        </p:txBody>
      </p:sp>
      <p:pic>
        <p:nvPicPr>
          <p:cNvPr id="9218" name="Picture 2" descr="E:\UST205\ISU\533494_566190240073091_860974558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3759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UST205\ISU\432187_10151339847915586_721195326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3124200"/>
            <a:ext cx="4246795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709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to </a:t>
            </a:r>
            <a:r>
              <a:rPr lang="en-US" dirty="0" smtClean="0"/>
              <a:t>mention </a:t>
            </a:r>
            <a:r>
              <a:rPr lang="en-US" dirty="0" smtClean="0"/>
              <a:t>I’m famous</a:t>
            </a:r>
            <a:endParaRPr lang="en-US" dirty="0"/>
          </a:p>
        </p:txBody>
      </p:sp>
      <p:pic>
        <p:nvPicPr>
          <p:cNvPr id="10243" name="Picture 3" descr="\\iastate.edu\cyfiles\childret\Pictures\homep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8686800" cy="393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400" y="5791200"/>
            <a:ext cx="4121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 my research professor Dr. Rollins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37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</a:t>
            </a:r>
            <a:r>
              <a:rPr lang="en-US" dirty="0"/>
              <a:t>M</a:t>
            </a:r>
            <a:r>
              <a:rPr lang="en-US" dirty="0" smtClean="0"/>
              <a:t>any Memories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I’ve met so many people, and have had so much fun. It’s impossible to show it all, so this is just a taste.</a:t>
            </a:r>
          </a:p>
        </p:txBody>
      </p:sp>
      <p:pic>
        <p:nvPicPr>
          <p:cNvPr id="3074" name="Picture 2" descr="C:\Users\childret\AppData\Local\Microsoft\Windows\Temporary Internet Files\Content.IE5\8J9AJFIX\MC90042315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744187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stest.s3.amazonaws.com/teams/ISU_PrimaryAthletic_Logo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459" y="3429000"/>
            <a:ext cx="3452283" cy="258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upload.wikimedia.org/wikipedia/commons/thumb/f/f2/George_Washington_Carver.jpg/220px-George_Washington_Carv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3800474"/>
            <a:ext cx="20955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2362200"/>
            <a:ext cx="81217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Many thanks to the GWC group and Iowa State. I know that I’ll have so much more fun and make many new memories in the years to come.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1725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Humble Beginnings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2514600" cy="2514600"/>
          </a:xfrm>
        </p:spPr>
      </p:pic>
      <p:sp>
        <p:nvSpPr>
          <p:cNvPr id="6" name="Rectangle 5"/>
          <p:cNvSpPr/>
          <p:nvPr/>
        </p:nvSpPr>
        <p:spPr>
          <a:xfrm>
            <a:off x="4648200" y="1367135"/>
            <a:ext cx="265540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Hometown: </a:t>
            </a:r>
            <a:r>
              <a:rPr lang="en-US" dirty="0" err="1" smtClean="0"/>
              <a:t>Everly</a:t>
            </a:r>
            <a:r>
              <a:rPr lang="en-US" dirty="0" smtClean="0"/>
              <a:t>, Iowa</a:t>
            </a:r>
          </a:p>
          <a:p>
            <a:r>
              <a:rPr lang="en-US" dirty="0"/>
              <a:t>Population:  </a:t>
            </a:r>
            <a:r>
              <a:rPr lang="en-US" dirty="0" smtClean="0"/>
              <a:t>603</a:t>
            </a:r>
          </a:p>
          <a:p>
            <a:r>
              <a:rPr lang="en-US" dirty="0" smtClean="0"/>
              <a:t>Graduating Class: 28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748" y="2423556"/>
            <a:ext cx="4972744" cy="39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201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Home</a:t>
            </a:r>
            <a:endParaRPr lang="en-US" dirty="0"/>
          </a:p>
        </p:txBody>
      </p:sp>
      <p:pic>
        <p:nvPicPr>
          <p:cNvPr id="3074" name="Picture 2" descr="E:\UST205\ISU\528396_487953717898106_209177429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676400"/>
            <a:ext cx="617220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" y="2362200"/>
            <a:ext cx="18517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My mom’s </a:t>
            </a:r>
          </a:p>
          <a:p>
            <a:r>
              <a:rPr lang="en-US" dirty="0" smtClean="0"/>
              <a:t>beautiful flowers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271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Family</a:t>
            </a:r>
            <a:endParaRPr lang="en-US" dirty="0"/>
          </a:p>
        </p:txBody>
      </p:sp>
      <p:pic>
        <p:nvPicPr>
          <p:cNvPr id="1026" name="Picture 2" descr="E:\UST205\ISU\20248_103147506378731_434991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8054341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76600" y="980218"/>
            <a:ext cx="545970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Jeff &amp; </a:t>
            </a:r>
            <a:r>
              <a:rPr lang="en-US" dirty="0" err="1" smtClean="0"/>
              <a:t>Jellie</a:t>
            </a:r>
            <a:r>
              <a:rPr lang="en-US" dirty="0" smtClean="0"/>
              <a:t>, Bernard and Margery, then Erika and I!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76600" y="1295400"/>
            <a:ext cx="367280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Mom &amp; Dad, Grandpa &amp; Grandma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235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Goodbye, </a:t>
            </a:r>
            <a:r>
              <a:rPr lang="en-US" dirty="0" err="1" smtClean="0"/>
              <a:t>Highschool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0" y="1752600"/>
            <a:ext cx="6502400" cy="4876800"/>
          </a:xfrm>
        </p:spPr>
      </p:pic>
      <p:sp>
        <p:nvSpPr>
          <p:cNvPr id="5" name="Rectangle 4"/>
          <p:cNvSpPr/>
          <p:nvPr/>
        </p:nvSpPr>
        <p:spPr>
          <a:xfrm>
            <a:off x="6172200" y="762000"/>
            <a:ext cx="16466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Highschool</a:t>
            </a:r>
            <a:r>
              <a:rPr lang="en-US" dirty="0" smtClean="0"/>
              <a:t> </a:t>
            </a:r>
          </a:p>
          <a:p>
            <a:r>
              <a:rPr lang="en-US" dirty="0" smtClean="0"/>
              <a:t>done already?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813" y="3810000"/>
            <a:ext cx="2364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(My </a:t>
            </a:r>
            <a:r>
              <a:rPr lang="en-US" dirty="0" err="1" smtClean="0"/>
              <a:t>higshool’s</a:t>
            </a:r>
            <a:r>
              <a:rPr lang="en-US" dirty="0" smtClean="0"/>
              <a:t> colors</a:t>
            </a:r>
            <a:endParaRPr lang="en-US" dirty="0"/>
          </a:p>
          <a:p>
            <a:r>
              <a:rPr lang="en-US" dirty="0" smtClean="0"/>
              <a:t>were also red &amp; </a:t>
            </a:r>
            <a:r>
              <a:rPr lang="en-US" dirty="0" smtClean="0"/>
              <a:t>gold)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2096869"/>
            <a:ext cx="2527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 the Valedictorians</a:t>
            </a:r>
          </a:p>
          <a:p>
            <a:r>
              <a:rPr lang="en-US" dirty="0" smtClean="0"/>
              <a:t>of the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3654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Iowa State!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28800"/>
            <a:ext cx="2514600" cy="2514600"/>
          </a:xfrm>
        </p:spPr>
      </p:pic>
      <p:pic>
        <p:nvPicPr>
          <p:cNvPr id="2050" name="Picture 2" descr="http://www.iastate.edu/about/img/main/jog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514600"/>
            <a:ext cx="449580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315691" y="1390379"/>
            <a:ext cx="27302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Population</a:t>
            </a:r>
            <a:r>
              <a:rPr lang="en-US" dirty="0"/>
              <a:t>:  </a:t>
            </a:r>
            <a:r>
              <a:rPr lang="en-US" dirty="0" smtClean="0"/>
              <a:t>~60,000</a:t>
            </a:r>
          </a:p>
          <a:p>
            <a:r>
              <a:rPr lang="en-US" dirty="0" smtClean="0"/>
              <a:t>Incoming Class: ~29,000</a:t>
            </a:r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8200" y="5454134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Just a little bigger!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340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0" y="685800"/>
            <a:ext cx="8229600" cy="990600"/>
          </a:xfrm>
        </p:spPr>
        <p:txBody>
          <a:bodyPr/>
          <a:lstStyle/>
          <a:p>
            <a:r>
              <a:rPr lang="en-US" dirty="0" smtClean="0"/>
              <a:t>New Friends!</a:t>
            </a:r>
            <a:endParaRPr lang="en-US" dirty="0"/>
          </a:p>
        </p:txBody>
      </p:sp>
      <p:pic>
        <p:nvPicPr>
          <p:cNvPr id="1027" name="Picture 3" descr="E:\UST205\ISU\300330_2098503580212_604199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83" y="355270"/>
            <a:ext cx="5334000" cy="711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8600" y="2362200"/>
            <a:ext cx="2582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Meeting my floor mates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764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Home – </a:t>
            </a:r>
            <a:r>
              <a:rPr lang="en-US" dirty="0" err="1" smtClean="0"/>
              <a:t>Friley</a:t>
            </a:r>
            <a:r>
              <a:rPr lang="en-US" dirty="0" smtClean="0"/>
              <a:t> Hall</a:t>
            </a:r>
            <a:endParaRPr lang="en-US" dirty="0"/>
          </a:p>
        </p:txBody>
      </p:sp>
      <p:pic>
        <p:nvPicPr>
          <p:cNvPr id="4100" name="Picture 4" descr="http://www.public.iastate.edu/%7Eehindman/HPIM15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76400"/>
            <a:ext cx="60864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4344" y="2680045"/>
            <a:ext cx="2642711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My Great-grandmother</a:t>
            </a:r>
          </a:p>
          <a:p>
            <a:r>
              <a:rPr lang="en-US" dirty="0"/>
              <a:t>l</a:t>
            </a:r>
            <a:r>
              <a:rPr lang="en-US" dirty="0" smtClean="0"/>
              <a:t>ived in </a:t>
            </a:r>
            <a:r>
              <a:rPr lang="en-US" dirty="0" err="1" smtClean="0"/>
              <a:t>Friley</a:t>
            </a:r>
            <a:r>
              <a:rPr lang="en-US" dirty="0" smtClean="0"/>
              <a:t> in the 20’s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610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Don’t </a:t>
            </a:r>
            <a:r>
              <a:rPr lang="en-US" dirty="0" smtClean="0"/>
              <a:t>Forget </a:t>
            </a:r>
            <a:r>
              <a:rPr lang="en-US" dirty="0" smtClean="0"/>
              <a:t>George Washington Carver!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22098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Meeting the </a:t>
            </a:r>
            <a:r>
              <a:rPr lang="en-US" dirty="0" smtClean="0"/>
              <a:t>rest</a:t>
            </a:r>
          </a:p>
          <a:p>
            <a:pPr marL="0" indent="0">
              <a:buNone/>
            </a:pPr>
            <a:r>
              <a:rPr lang="en-US" dirty="0" smtClean="0"/>
              <a:t>of </a:t>
            </a:r>
            <a:r>
              <a:rPr lang="en-US" dirty="0" smtClean="0"/>
              <a:t>my Carver class</a:t>
            </a:r>
            <a:endParaRPr lang="en-US" dirty="0"/>
          </a:p>
        </p:txBody>
      </p:sp>
      <p:pic>
        <p:nvPicPr>
          <p:cNvPr id="5122" name="Picture 2" descr="https://sphotos-b.xx.fbcdn.net/hphotos-ash3/548291_3677408017408_55740606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655" y="1649681"/>
            <a:ext cx="6512626" cy="488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631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352</TotalTime>
  <Words>215</Words>
  <Application>Microsoft Office PowerPoint</Application>
  <PresentationFormat>On-screen Show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My iowa state experience</vt:lpstr>
      <vt:lpstr>Humble Beginnings</vt:lpstr>
      <vt:lpstr>My Home</vt:lpstr>
      <vt:lpstr>My Family</vt:lpstr>
      <vt:lpstr>Goodbye, Highschool</vt:lpstr>
      <vt:lpstr>To Iowa State!</vt:lpstr>
      <vt:lpstr>New Friends!</vt:lpstr>
      <vt:lpstr>New Home – Friley Hall</vt:lpstr>
      <vt:lpstr>Don’t Forget George Washington Carver!</vt:lpstr>
      <vt:lpstr>A year already done</vt:lpstr>
      <vt:lpstr>Suddenly a Sophomore</vt:lpstr>
      <vt:lpstr>My sister has joined!</vt:lpstr>
      <vt:lpstr>No longer a teenager</vt:lpstr>
      <vt:lpstr>Not to mention I’m famous</vt:lpstr>
      <vt:lpstr>So Many Memories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</dc:creator>
  <cp:lastModifiedBy>Hildreth, Christopher J</cp:lastModifiedBy>
  <cp:revision>25</cp:revision>
  <dcterms:created xsi:type="dcterms:W3CDTF">2012-12-10T19:49:55Z</dcterms:created>
  <dcterms:modified xsi:type="dcterms:W3CDTF">2012-12-12T17:26:21Z</dcterms:modified>
</cp:coreProperties>
</file>