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sldIdLst>
    <p:sldId id="256" r:id="rId5"/>
  </p:sldIdLst>
  <p:sldSz cx="43891200" cy="32918400"/>
  <p:notesSz cx="6858000" cy="9144000"/>
  <p:defaultTextStyle>
    <a:defPPr>
      <a:defRPr lang="en-US"/>
    </a:defPPr>
    <a:lvl1pPr algn="r" rtl="0" eaLnBrk="0" fontAlgn="base" hangingPunct="0">
      <a:spcBef>
        <a:spcPct val="0"/>
      </a:spcBef>
      <a:spcAft>
        <a:spcPct val="0"/>
      </a:spcAft>
      <a:defRPr sz="2400" kern="1200">
        <a:solidFill>
          <a:schemeClr val="tx1"/>
        </a:solidFill>
        <a:latin typeface="Times" charset="0"/>
        <a:ea typeface="+mn-ea"/>
        <a:cs typeface="+mn-cs"/>
      </a:defRPr>
    </a:lvl1pPr>
    <a:lvl2pPr marL="457200" algn="r" rtl="0" eaLnBrk="0" fontAlgn="base" hangingPunct="0">
      <a:spcBef>
        <a:spcPct val="0"/>
      </a:spcBef>
      <a:spcAft>
        <a:spcPct val="0"/>
      </a:spcAft>
      <a:defRPr sz="2400" kern="1200">
        <a:solidFill>
          <a:schemeClr val="tx1"/>
        </a:solidFill>
        <a:latin typeface="Times" charset="0"/>
        <a:ea typeface="+mn-ea"/>
        <a:cs typeface="+mn-cs"/>
      </a:defRPr>
    </a:lvl2pPr>
    <a:lvl3pPr marL="914400" algn="r" rtl="0" eaLnBrk="0" fontAlgn="base" hangingPunct="0">
      <a:spcBef>
        <a:spcPct val="0"/>
      </a:spcBef>
      <a:spcAft>
        <a:spcPct val="0"/>
      </a:spcAft>
      <a:defRPr sz="2400" kern="1200">
        <a:solidFill>
          <a:schemeClr val="tx1"/>
        </a:solidFill>
        <a:latin typeface="Times" charset="0"/>
        <a:ea typeface="+mn-ea"/>
        <a:cs typeface="+mn-cs"/>
      </a:defRPr>
    </a:lvl3pPr>
    <a:lvl4pPr marL="1371600" algn="r" rtl="0" eaLnBrk="0" fontAlgn="base" hangingPunct="0">
      <a:spcBef>
        <a:spcPct val="0"/>
      </a:spcBef>
      <a:spcAft>
        <a:spcPct val="0"/>
      </a:spcAft>
      <a:defRPr sz="2400" kern="1200">
        <a:solidFill>
          <a:schemeClr val="tx1"/>
        </a:solidFill>
        <a:latin typeface="Times" charset="0"/>
        <a:ea typeface="+mn-ea"/>
        <a:cs typeface="+mn-cs"/>
      </a:defRPr>
    </a:lvl4pPr>
    <a:lvl5pPr marL="1828800" algn="r"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4C452B"/>
    <a:srgbClr val="FFFFFF"/>
    <a:srgbClr val="D2D0CA"/>
    <a:srgbClr val="B3153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135BC9-65AC-4E82-AB73-8F2C0DE3BA69}" v="2" dt="2022-04-19T21:18:35.724"/>
    <p1510:client id="{43D0BC28-5AA7-4120-8D4B-98BBC1207598}" v="95" dt="2022-04-19T21:15:00.9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742" autoAdjust="0"/>
    <p:restoredTop sz="94660"/>
  </p:normalViewPr>
  <p:slideViewPr>
    <p:cSldViewPr snapToGrid="0">
      <p:cViewPr varScale="1">
        <p:scale>
          <a:sx n="33" d="100"/>
          <a:sy n="33" d="100"/>
        </p:scale>
        <p:origin x="2154" y="132"/>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gwizd, Patrick" userId="S::ppogwizd@iastate.edu::9c98d252-dd6a-478e-9d6f-5f0a754a5037" providerId="AD" clId="Web-{16C9E8E6-26A6-463C-AA00-61D45A6E033E}"/>
    <pc:docChg chg="modSld">
      <pc:chgData name="Pogwizd, Patrick" userId="S::ppogwizd@iastate.edu::9c98d252-dd6a-478e-9d6f-5f0a754a5037" providerId="AD" clId="Web-{16C9E8E6-26A6-463C-AA00-61D45A6E033E}" dt="2021-11-03T15:45:31.801" v="515" actId="1076"/>
      <pc:docMkLst>
        <pc:docMk/>
      </pc:docMkLst>
      <pc:sldChg chg="modSp">
        <pc:chgData name="Pogwizd, Patrick" userId="S::ppogwizd@iastate.edu::9c98d252-dd6a-478e-9d6f-5f0a754a5037" providerId="AD" clId="Web-{16C9E8E6-26A6-463C-AA00-61D45A6E033E}" dt="2021-11-03T15:45:31.801" v="515" actId="1076"/>
        <pc:sldMkLst>
          <pc:docMk/>
          <pc:sldMk cId="0" sldId="256"/>
        </pc:sldMkLst>
        <pc:spChg chg="mod">
          <ac:chgData name="Pogwizd, Patrick" userId="S::ppogwizd@iastate.edu::9c98d252-dd6a-478e-9d6f-5f0a754a5037" providerId="AD" clId="Web-{16C9E8E6-26A6-463C-AA00-61D45A6E033E}" dt="2021-11-03T15:45:27.973" v="514" actId="1076"/>
          <ac:spMkLst>
            <pc:docMk/>
            <pc:sldMk cId="0" sldId="256"/>
            <ac:spMk id="13" creationId="{00000000-0000-0000-0000-000000000000}"/>
          </ac:spMkLst>
        </pc:spChg>
        <pc:spChg chg="mod">
          <ac:chgData name="Pogwizd, Patrick" userId="S::ppogwizd@iastate.edu::9c98d252-dd6a-478e-9d6f-5f0a754a5037" providerId="AD" clId="Web-{16C9E8E6-26A6-463C-AA00-61D45A6E033E}" dt="2021-11-03T15:45:23.442" v="513" actId="1076"/>
          <ac:spMkLst>
            <pc:docMk/>
            <pc:sldMk cId="0" sldId="256"/>
            <ac:spMk id="14" creationId="{00000000-0000-0000-0000-000000000000}"/>
          </ac:spMkLst>
        </pc:spChg>
        <pc:spChg chg="mod">
          <ac:chgData name="Pogwizd, Patrick" userId="S::ppogwizd@iastate.edu::9c98d252-dd6a-478e-9d6f-5f0a754a5037" providerId="AD" clId="Web-{16C9E8E6-26A6-463C-AA00-61D45A6E033E}" dt="2021-11-03T15:45:18.426" v="512" actId="1076"/>
          <ac:spMkLst>
            <pc:docMk/>
            <pc:sldMk cId="0" sldId="256"/>
            <ac:spMk id="15" creationId="{00000000-0000-0000-0000-000000000000}"/>
          </ac:spMkLst>
        </pc:spChg>
        <pc:spChg chg="mod">
          <ac:chgData name="Pogwizd, Patrick" userId="S::ppogwizd@iastate.edu::9c98d252-dd6a-478e-9d6f-5f0a754a5037" providerId="AD" clId="Web-{16C9E8E6-26A6-463C-AA00-61D45A6E033E}" dt="2021-11-03T15:44:31.441" v="506" actId="20577"/>
          <ac:spMkLst>
            <pc:docMk/>
            <pc:sldMk cId="0" sldId="256"/>
            <ac:spMk id="17" creationId="{00000000-0000-0000-0000-000000000000}"/>
          </ac:spMkLst>
        </pc:spChg>
        <pc:spChg chg="mod">
          <ac:chgData name="Pogwizd, Patrick" userId="S::ppogwizd@iastate.edu::9c98d252-dd6a-478e-9d6f-5f0a754a5037" providerId="AD" clId="Web-{16C9E8E6-26A6-463C-AA00-61D45A6E033E}" dt="2021-11-03T15:45:31.801" v="515" actId="1076"/>
          <ac:spMkLst>
            <pc:docMk/>
            <pc:sldMk cId="0" sldId="256"/>
            <ac:spMk id="18" creationId="{00000000-0000-0000-0000-000000000000}"/>
          </ac:spMkLst>
        </pc:spChg>
        <pc:spChg chg="mod">
          <ac:chgData name="Pogwizd, Patrick" userId="S::ppogwizd@iastate.edu::9c98d252-dd6a-478e-9d6f-5f0a754a5037" providerId="AD" clId="Web-{16C9E8E6-26A6-463C-AA00-61D45A6E033E}" dt="2021-11-03T15:44:47.879" v="507" actId="1076"/>
          <ac:spMkLst>
            <pc:docMk/>
            <pc:sldMk cId="0" sldId="256"/>
            <ac:spMk id="19" creationId="{00000000-0000-0000-0000-000000000000}"/>
          </ac:spMkLst>
        </pc:spChg>
      </pc:sldChg>
    </pc:docChg>
  </pc:docChgLst>
  <pc:docChgLst>
    <pc:chgData name="Cox, Jeremy A" userId="S::jacox@iastate.edu::406bc74f-f824-4c75-a61f-0942bfa174e8" providerId="AD" clId="Web-{43D0BC28-5AA7-4120-8D4B-98BBC1207598}"/>
    <pc:docChg chg="modSld">
      <pc:chgData name="Cox, Jeremy A" userId="S::jacox@iastate.edu::406bc74f-f824-4c75-a61f-0942bfa174e8" providerId="AD" clId="Web-{43D0BC28-5AA7-4120-8D4B-98BBC1207598}" dt="2022-04-19T21:15:00.684" v="43" actId="20577"/>
      <pc:docMkLst>
        <pc:docMk/>
      </pc:docMkLst>
      <pc:sldChg chg="modSp">
        <pc:chgData name="Cox, Jeremy A" userId="S::jacox@iastate.edu::406bc74f-f824-4c75-a61f-0942bfa174e8" providerId="AD" clId="Web-{43D0BC28-5AA7-4120-8D4B-98BBC1207598}" dt="2022-04-19T21:15:00.684" v="43" actId="20577"/>
        <pc:sldMkLst>
          <pc:docMk/>
          <pc:sldMk cId="0" sldId="256"/>
        </pc:sldMkLst>
        <pc:spChg chg="mod">
          <ac:chgData name="Cox, Jeremy A" userId="S::jacox@iastate.edu::406bc74f-f824-4c75-a61f-0942bfa174e8" providerId="AD" clId="Web-{43D0BC28-5AA7-4120-8D4B-98BBC1207598}" dt="2022-04-19T21:13:38.700" v="15" actId="20577"/>
          <ac:spMkLst>
            <pc:docMk/>
            <pc:sldMk cId="0" sldId="256"/>
            <ac:spMk id="3" creationId="{B850ABBE-9E3D-81C7-1429-4963304118A2}"/>
          </ac:spMkLst>
        </pc:spChg>
        <pc:spChg chg="mod">
          <ac:chgData name="Cox, Jeremy A" userId="S::jacox@iastate.edu::406bc74f-f824-4c75-a61f-0942bfa174e8" providerId="AD" clId="Web-{43D0BC28-5AA7-4120-8D4B-98BBC1207598}" dt="2022-04-19T21:12:41.639" v="13" actId="20577"/>
          <ac:spMkLst>
            <pc:docMk/>
            <pc:sldMk cId="0" sldId="256"/>
            <ac:spMk id="16" creationId="{00000000-0000-0000-0000-000000000000}"/>
          </ac:spMkLst>
        </pc:spChg>
        <pc:spChg chg="mod">
          <ac:chgData name="Cox, Jeremy A" userId="S::jacox@iastate.edu::406bc74f-f824-4c75-a61f-0942bfa174e8" providerId="AD" clId="Web-{43D0BC28-5AA7-4120-8D4B-98BBC1207598}" dt="2022-04-19T21:15:00.684" v="43" actId="20577"/>
          <ac:spMkLst>
            <pc:docMk/>
            <pc:sldMk cId="0" sldId="256"/>
            <ac:spMk id="2062" creationId="{00000000-0000-0000-0000-000000000000}"/>
          </ac:spMkLst>
        </pc:spChg>
      </pc:sldChg>
    </pc:docChg>
  </pc:docChgLst>
  <pc:docChgLst>
    <pc:chgData name="Cox, Jeremy A" userId="S::jacox@iastate.edu::406bc74f-f824-4c75-a61f-0942bfa174e8" providerId="AD" clId="Web-{F107877E-53C6-497B-968B-F7F421E6C1F7}"/>
    <pc:docChg chg="modSld">
      <pc:chgData name="Cox, Jeremy A" userId="S::jacox@iastate.edu::406bc74f-f824-4c75-a61f-0942bfa174e8" providerId="AD" clId="Web-{F107877E-53C6-497B-968B-F7F421E6C1F7}" dt="2021-11-04T16:52:22.596" v="170" actId="20577"/>
      <pc:docMkLst>
        <pc:docMk/>
      </pc:docMkLst>
      <pc:sldChg chg="addSp delSp modSp">
        <pc:chgData name="Cox, Jeremy A" userId="S::jacox@iastate.edu::406bc74f-f824-4c75-a61f-0942bfa174e8" providerId="AD" clId="Web-{F107877E-53C6-497B-968B-F7F421E6C1F7}" dt="2021-11-04T16:52:22.596" v="170" actId="20577"/>
        <pc:sldMkLst>
          <pc:docMk/>
          <pc:sldMk cId="0" sldId="256"/>
        </pc:sldMkLst>
        <pc:spChg chg="mod">
          <ac:chgData name="Cox, Jeremy A" userId="S::jacox@iastate.edu::406bc74f-f824-4c75-a61f-0942bfa174e8" providerId="AD" clId="Web-{F107877E-53C6-497B-968B-F7F421E6C1F7}" dt="2021-11-04T16:44:24.597" v="12" actId="1076"/>
          <ac:spMkLst>
            <pc:docMk/>
            <pc:sldMk cId="0" sldId="256"/>
            <ac:spMk id="10" creationId="{00000000-0000-0000-0000-000000000000}"/>
          </ac:spMkLst>
        </pc:spChg>
        <pc:spChg chg="mod">
          <ac:chgData name="Cox, Jeremy A" userId="S::jacox@iastate.edu::406bc74f-f824-4c75-a61f-0942bfa174e8" providerId="AD" clId="Web-{F107877E-53C6-497B-968B-F7F421E6C1F7}" dt="2021-11-04T16:44:35.503" v="14" actId="1076"/>
          <ac:spMkLst>
            <pc:docMk/>
            <pc:sldMk cId="0" sldId="256"/>
            <ac:spMk id="13" creationId="{00000000-0000-0000-0000-000000000000}"/>
          </ac:spMkLst>
        </pc:spChg>
        <pc:spChg chg="mod">
          <ac:chgData name="Cox, Jeremy A" userId="S::jacox@iastate.edu::406bc74f-f824-4c75-a61f-0942bfa174e8" providerId="AD" clId="Web-{F107877E-53C6-497B-968B-F7F421E6C1F7}" dt="2021-11-04T16:44:40.487" v="15" actId="1076"/>
          <ac:spMkLst>
            <pc:docMk/>
            <pc:sldMk cId="0" sldId="256"/>
            <ac:spMk id="14" creationId="{00000000-0000-0000-0000-000000000000}"/>
          </ac:spMkLst>
        </pc:spChg>
        <pc:spChg chg="mod">
          <ac:chgData name="Cox, Jeremy A" userId="S::jacox@iastate.edu::406bc74f-f824-4c75-a61f-0942bfa174e8" providerId="AD" clId="Web-{F107877E-53C6-497B-968B-F7F421E6C1F7}" dt="2021-11-04T16:43:45.753" v="9" actId="1076"/>
          <ac:spMkLst>
            <pc:docMk/>
            <pc:sldMk cId="0" sldId="256"/>
            <ac:spMk id="16" creationId="{00000000-0000-0000-0000-000000000000}"/>
          </ac:spMkLst>
        </pc:spChg>
        <pc:spChg chg="mod">
          <ac:chgData name="Cox, Jeremy A" userId="S::jacox@iastate.edu::406bc74f-f824-4c75-a61f-0942bfa174e8" providerId="AD" clId="Web-{F107877E-53C6-497B-968B-F7F421E6C1F7}" dt="2021-11-04T16:44:14.519" v="11" actId="1076"/>
          <ac:spMkLst>
            <pc:docMk/>
            <pc:sldMk cId="0" sldId="256"/>
            <ac:spMk id="17" creationId="{00000000-0000-0000-0000-000000000000}"/>
          </ac:spMkLst>
        </pc:spChg>
        <pc:spChg chg="mod">
          <ac:chgData name="Cox, Jeremy A" userId="S::jacox@iastate.edu::406bc74f-f824-4c75-a61f-0942bfa174e8" providerId="AD" clId="Web-{F107877E-53C6-497B-968B-F7F421E6C1F7}" dt="2021-11-04T16:44:32.175" v="13" actId="1076"/>
          <ac:spMkLst>
            <pc:docMk/>
            <pc:sldMk cId="0" sldId="256"/>
            <ac:spMk id="18" creationId="{00000000-0000-0000-0000-000000000000}"/>
          </ac:spMkLst>
        </pc:spChg>
        <pc:spChg chg="add">
          <ac:chgData name="Cox, Jeremy A" userId="S::jacox@iastate.edu::406bc74f-f824-4c75-a61f-0942bfa174e8" providerId="AD" clId="Web-{F107877E-53C6-497B-968B-F7F421E6C1F7}" dt="2021-11-04T16:45:26.644" v="16"/>
          <ac:spMkLst>
            <pc:docMk/>
            <pc:sldMk cId="0" sldId="256"/>
            <ac:spMk id="2143" creationId="{A06910AD-547B-4D5D-A8A2-AFE5C8813719}"/>
          </ac:spMkLst>
        </pc:spChg>
        <pc:spChg chg="add mod">
          <ac:chgData name="Cox, Jeremy A" userId="S::jacox@iastate.edu::406bc74f-f824-4c75-a61f-0942bfa174e8" providerId="AD" clId="Web-{F107877E-53C6-497B-968B-F7F421E6C1F7}" dt="2021-11-04T16:52:22.596" v="170" actId="20577"/>
          <ac:spMkLst>
            <pc:docMk/>
            <pc:sldMk cId="0" sldId="256"/>
            <ac:spMk id="2144" creationId="{20FC196E-BF0B-4301-A658-1A977E21D450}"/>
          </ac:spMkLst>
        </pc:spChg>
        <pc:graphicFrameChg chg="del">
          <ac:chgData name="Cox, Jeremy A" userId="S::jacox@iastate.edu::406bc74f-f824-4c75-a61f-0942bfa174e8" providerId="AD" clId="Web-{F107877E-53C6-497B-968B-F7F421E6C1F7}" dt="2021-11-04T16:42:39.613" v="0"/>
          <ac:graphicFrameMkLst>
            <pc:docMk/>
            <pc:sldMk cId="0" sldId="256"/>
            <ac:graphicFrameMk id="4" creationId="{00000000-0000-0000-0000-000000000000}"/>
          </ac:graphicFrameMkLst>
        </pc:graphicFrameChg>
        <pc:picChg chg="mod ord modCrop">
          <ac:chgData name="Cox, Jeremy A" userId="S::jacox@iastate.edu::406bc74f-f824-4c75-a61f-0942bfa174e8" providerId="AD" clId="Web-{F107877E-53C6-497B-968B-F7F421E6C1F7}" dt="2021-11-04T16:45:38.503" v="18"/>
          <ac:picMkLst>
            <pc:docMk/>
            <pc:sldMk cId="0" sldId="256"/>
            <ac:picMk id="2107" creationId="{DBAEA05B-56A0-4713-AC2F-0A18A886811C}"/>
          </ac:picMkLst>
        </pc:picChg>
      </pc:sldChg>
    </pc:docChg>
  </pc:docChgLst>
  <pc:docChgLst>
    <pc:chgData name="Cox, Jeremy A" userId="S::jacox@iastate.edu::406bc74f-f824-4c75-a61f-0942bfa174e8" providerId="AD" clId="Web-{0801B083-8CE4-4667-9B87-2ADC81FBD3E1}"/>
    <pc:docChg chg="modSld">
      <pc:chgData name="Cox, Jeremy A" userId="S::jacox@iastate.edu::406bc74f-f824-4c75-a61f-0942bfa174e8" providerId="AD" clId="Web-{0801B083-8CE4-4667-9B87-2ADC81FBD3E1}" dt="2022-03-25T01:03:36.314" v="1258" actId="1076"/>
      <pc:docMkLst>
        <pc:docMk/>
      </pc:docMkLst>
      <pc:sldChg chg="addSp delSp modSp">
        <pc:chgData name="Cox, Jeremy A" userId="S::jacox@iastate.edu::406bc74f-f824-4c75-a61f-0942bfa174e8" providerId="AD" clId="Web-{0801B083-8CE4-4667-9B87-2ADC81FBD3E1}" dt="2022-03-25T01:03:36.314" v="1258" actId="1076"/>
        <pc:sldMkLst>
          <pc:docMk/>
          <pc:sldMk cId="0" sldId="256"/>
        </pc:sldMkLst>
        <pc:spChg chg="add mod">
          <ac:chgData name="Cox, Jeremy A" userId="S::jacox@iastate.edu::406bc74f-f824-4c75-a61f-0942bfa174e8" providerId="AD" clId="Web-{0801B083-8CE4-4667-9B87-2ADC81FBD3E1}" dt="2022-03-25T00:52:49.905" v="1148" actId="20577"/>
          <ac:spMkLst>
            <pc:docMk/>
            <pc:sldMk cId="0" sldId="256"/>
            <ac:spMk id="3" creationId="{B850ABBE-9E3D-81C7-1429-4963304118A2}"/>
          </ac:spMkLst>
        </pc:spChg>
        <pc:spChg chg="add del mod">
          <ac:chgData name="Cox, Jeremy A" userId="S::jacox@iastate.edu::406bc74f-f824-4c75-a61f-0942bfa174e8" providerId="AD" clId="Web-{0801B083-8CE4-4667-9B87-2ADC81FBD3E1}" dt="2022-03-25T00:53:15.530" v="1152" actId="20577"/>
          <ac:spMkLst>
            <pc:docMk/>
            <pc:sldMk cId="0" sldId="256"/>
            <ac:spMk id="4" creationId="{B0D2B9AD-37A5-FF8D-3BA2-3A8761FD7249}"/>
          </ac:spMkLst>
        </pc:spChg>
        <pc:spChg chg="add del mod">
          <ac:chgData name="Cox, Jeremy A" userId="S::jacox@iastate.edu::406bc74f-f824-4c75-a61f-0942bfa174e8" providerId="AD" clId="Web-{0801B083-8CE4-4667-9B87-2ADC81FBD3E1}" dt="2022-03-25T00:27:10.451" v="410"/>
          <ac:spMkLst>
            <pc:docMk/>
            <pc:sldMk cId="0" sldId="256"/>
            <ac:spMk id="5" creationId="{3CFBA8EC-54C1-014D-FB74-25200671EBDD}"/>
          </ac:spMkLst>
        </pc:spChg>
        <pc:spChg chg="add mod">
          <ac:chgData name="Cox, Jeremy A" userId="S::jacox@iastate.edu::406bc74f-f824-4c75-a61f-0942bfa174e8" providerId="AD" clId="Web-{0801B083-8CE4-4667-9B87-2ADC81FBD3E1}" dt="2022-03-25T01:02:59.908" v="1254" actId="1076"/>
          <ac:spMkLst>
            <pc:docMk/>
            <pc:sldMk cId="0" sldId="256"/>
            <ac:spMk id="9" creationId="{0C767245-F534-AF1B-2E1F-D38337BC08F4}"/>
          </ac:spMkLst>
        </pc:spChg>
        <pc:spChg chg="mod">
          <ac:chgData name="Cox, Jeremy A" userId="S::jacox@iastate.edu::406bc74f-f824-4c75-a61f-0942bfa174e8" providerId="AD" clId="Web-{0801B083-8CE4-4667-9B87-2ADC81FBD3E1}" dt="2022-03-25T00:56:45.437" v="1171" actId="14100"/>
          <ac:spMkLst>
            <pc:docMk/>
            <pc:sldMk cId="0" sldId="256"/>
            <ac:spMk id="10" creationId="{00000000-0000-0000-0000-000000000000}"/>
          </ac:spMkLst>
        </pc:spChg>
        <pc:spChg chg="del mod">
          <ac:chgData name="Cox, Jeremy A" userId="S::jacox@iastate.edu::406bc74f-f824-4c75-a61f-0942bfa174e8" providerId="AD" clId="Web-{0801B083-8CE4-4667-9B87-2ADC81FBD3E1}" dt="2022-03-25T00:07:53.669" v="13"/>
          <ac:spMkLst>
            <pc:docMk/>
            <pc:sldMk cId="0" sldId="256"/>
            <ac:spMk id="11" creationId="{00000000-0000-0000-0000-000000000000}"/>
          </ac:spMkLst>
        </pc:spChg>
        <pc:spChg chg="mod">
          <ac:chgData name="Cox, Jeremy A" userId="S::jacox@iastate.edu::406bc74f-f824-4c75-a61f-0942bfa174e8" providerId="AD" clId="Web-{0801B083-8CE4-4667-9B87-2ADC81FBD3E1}" dt="2022-03-25T00:57:42.843" v="1179" actId="1076"/>
          <ac:spMkLst>
            <pc:docMk/>
            <pc:sldMk cId="0" sldId="256"/>
            <ac:spMk id="13" creationId="{00000000-0000-0000-0000-000000000000}"/>
          </ac:spMkLst>
        </pc:spChg>
        <pc:spChg chg="mod">
          <ac:chgData name="Cox, Jeremy A" userId="S::jacox@iastate.edu::406bc74f-f824-4c75-a61f-0942bfa174e8" providerId="AD" clId="Web-{0801B083-8CE4-4667-9B87-2ADC81FBD3E1}" dt="2022-03-25T00:57:34.265" v="1178" actId="1076"/>
          <ac:spMkLst>
            <pc:docMk/>
            <pc:sldMk cId="0" sldId="256"/>
            <ac:spMk id="14" creationId="{00000000-0000-0000-0000-000000000000}"/>
          </ac:spMkLst>
        </pc:spChg>
        <pc:spChg chg="mod">
          <ac:chgData name="Cox, Jeremy A" userId="S::jacox@iastate.edu::406bc74f-f824-4c75-a61f-0942bfa174e8" providerId="AD" clId="Web-{0801B083-8CE4-4667-9B87-2ADC81FBD3E1}" dt="2022-03-25T00:56:49.749" v="1172" actId="1076"/>
          <ac:spMkLst>
            <pc:docMk/>
            <pc:sldMk cId="0" sldId="256"/>
            <ac:spMk id="16" creationId="{00000000-0000-0000-0000-000000000000}"/>
          </ac:spMkLst>
        </pc:spChg>
        <pc:spChg chg="mod">
          <ac:chgData name="Cox, Jeremy A" userId="S::jacox@iastate.edu::406bc74f-f824-4c75-a61f-0942bfa174e8" providerId="AD" clId="Web-{0801B083-8CE4-4667-9B87-2ADC81FBD3E1}" dt="2022-03-25T00:56:54.390" v="1173" actId="1076"/>
          <ac:spMkLst>
            <pc:docMk/>
            <pc:sldMk cId="0" sldId="256"/>
            <ac:spMk id="17" creationId="{00000000-0000-0000-0000-000000000000}"/>
          </ac:spMkLst>
        </pc:spChg>
        <pc:spChg chg="mod">
          <ac:chgData name="Cox, Jeremy A" userId="S::jacox@iastate.edu::406bc74f-f824-4c75-a61f-0942bfa174e8" providerId="AD" clId="Web-{0801B083-8CE4-4667-9B87-2ADC81FBD3E1}" dt="2022-03-25T00:57:48.656" v="1180" actId="1076"/>
          <ac:spMkLst>
            <pc:docMk/>
            <pc:sldMk cId="0" sldId="256"/>
            <ac:spMk id="18" creationId="{00000000-0000-0000-0000-000000000000}"/>
          </ac:spMkLst>
        </pc:spChg>
        <pc:spChg chg="del">
          <ac:chgData name="Cox, Jeremy A" userId="S::jacox@iastate.edu::406bc74f-f824-4c75-a61f-0942bfa174e8" providerId="AD" clId="Web-{0801B083-8CE4-4667-9B87-2ADC81FBD3E1}" dt="2022-03-25T00:54:37.468" v="1154"/>
          <ac:spMkLst>
            <pc:docMk/>
            <pc:sldMk cId="0" sldId="256"/>
            <ac:spMk id="19" creationId="{00000000-0000-0000-0000-000000000000}"/>
          </ac:spMkLst>
        </pc:spChg>
        <pc:picChg chg="del">
          <ac:chgData name="Cox, Jeremy A" userId="S::jacox@iastate.edu::406bc74f-f824-4c75-a61f-0942bfa174e8" providerId="AD" clId="Web-{0801B083-8CE4-4667-9B87-2ADC81FBD3E1}" dt="2022-03-25T00:07:17.372" v="0"/>
          <ac:picMkLst>
            <pc:docMk/>
            <pc:sldMk cId="0" sldId="256"/>
            <ac:picMk id="2" creationId="{2A19D020-6BFB-41ED-9A5B-4F1A993AAC14}"/>
          </ac:picMkLst>
        </pc:picChg>
        <pc:picChg chg="mod">
          <ac:chgData name="Cox, Jeremy A" userId="S::jacox@iastate.edu::406bc74f-f824-4c75-a61f-0942bfa174e8" providerId="AD" clId="Web-{0801B083-8CE4-4667-9B87-2ADC81FBD3E1}" dt="2022-03-25T00:52:08.671" v="1118" actId="1076"/>
          <ac:picMkLst>
            <pc:docMk/>
            <pc:sldMk cId="0" sldId="256"/>
            <ac:picMk id="6" creationId="{5D51B27C-D1BA-F762-8AC6-952CFEA97A76}"/>
          </ac:picMkLst>
        </pc:picChg>
        <pc:picChg chg="mod">
          <ac:chgData name="Cox, Jeremy A" userId="S::jacox@iastate.edu::406bc74f-f824-4c75-a61f-0942bfa174e8" providerId="AD" clId="Web-{0801B083-8CE4-4667-9B87-2ADC81FBD3E1}" dt="2022-03-25T01:03:11.642" v="1256" actId="1076"/>
          <ac:picMkLst>
            <pc:docMk/>
            <pc:sldMk cId="0" sldId="256"/>
            <ac:picMk id="7" creationId="{19208814-99EB-A87D-8FE8-F9FB8CD96BD9}"/>
          </ac:picMkLst>
        </pc:picChg>
        <pc:picChg chg="mod">
          <ac:chgData name="Cox, Jeremy A" userId="S::jacox@iastate.edu::406bc74f-f824-4c75-a61f-0942bfa174e8" providerId="AD" clId="Web-{0801B083-8CE4-4667-9B87-2ADC81FBD3E1}" dt="2022-03-25T01:03:36.314" v="1258" actId="1076"/>
          <ac:picMkLst>
            <pc:docMk/>
            <pc:sldMk cId="0" sldId="256"/>
            <ac:picMk id="8" creationId="{E58687FB-82F9-48BF-1EE9-D7BB4AFF04CF}"/>
          </ac:picMkLst>
        </pc:picChg>
      </pc:sldChg>
    </pc:docChg>
  </pc:docChgLst>
  <pc:docChgLst>
    <pc:chgData name="Cox, Jeremy A" userId="S::jacox@iastate.edu::406bc74f-f824-4c75-a61f-0942bfa174e8" providerId="AD" clId="Web-{33B6DB83-0D8D-4318-B679-E7B07B3086D0}"/>
    <pc:docChg chg="modSld">
      <pc:chgData name="Cox, Jeremy A" userId="S::jacox@iastate.edu::406bc74f-f824-4c75-a61f-0942bfa174e8" providerId="AD" clId="Web-{33B6DB83-0D8D-4318-B679-E7B07B3086D0}" dt="2022-03-24T22:46:43.709" v="316" actId="1076"/>
      <pc:docMkLst>
        <pc:docMk/>
      </pc:docMkLst>
      <pc:sldChg chg="modSp">
        <pc:chgData name="Cox, Jeremy A" userId="S::jacox@iastate.edu::406bc74f-f824-4c75-a61f-0942bfa174e8" providerId="AD" clId="Web-{33B6DB83-0D8D-4318-B679-E7B07B3086D0}" dt="2022-03-24T22:46:43.709" v="316" actId="1076"/>
        <pc:sldMkLst>
          <pc:docMk/>
          <pc:sldMk cId="0" sldId="256"/>
        </pc:sldMkLst>
        <pc:spChg chg="mod">
          <ac:chgData name="Cox, Jeremy A" userId="S::jacox@iastate.edu::406bc74f-f824-4c75-a61f-0942bfa174e8" providerId="AD" clId="Web-{33B6DB83-0D8D-4318-B679-E7B07B3086D0}" dt="2022-03-24T22:46:43.709" v="316" actId="1076"/>
          <ac:spMkLst>
            <pc:docMk/>
            <pc:sldMk cId="0" sldId="256"/>
            <ac:spMk id="14" creationId="{00000000-0000-0000-0000-000000000000}"/>
          </ac:spMkLst>
        </pc:spChg>
        <pc:spChg chg="mod">
          <ac:chgData name="Cox, Jeremy A" userId="S::jacox@iastate.edu::406bc74f-f824-4c75-a61f-0942bfa174e8" providerId="AD" clId="Web-{33B6DB83-0D8D-4318-B679-E7B07B3086D0}" dt="2022-03-24T22:41:54.100" v="37" actId="20577"/>
          <ac:spMkLst>
            <pc:docMk/>
            <pc:sldMk cId="0" sldId="256"/>
            <ac:spMk id="17" creationId="{00000000-0000-0000-0000-000000000000}"/>
          </ac:spMkLst>
        </pc:spChg>
      </pc:sldChg>
    </pc:docChg>
  </pc:docChgLst>
  <pc:docChgLst>
    <pc:chgData name="Hosch, Sean M" userId="S::smhosch@iastate.edu::0492be4b-1e99-4118-973c-f2eddffb94f1" providerId="AD" clId="Web-{D5612B81-3004-4BD5-A872-68BDDA6687D0}"/>
    <pc:docChg chg="modSld">
      <pc:chgData name="Hosch, Sean M" userId="S::smhosch@iastate.edu::0492be4b-1e99-4118-973c-f2eddffb94f1" providerId="AD" clId="Web-{D5612B81-3004-4BD5-A872-68BDDA6687D0}" dt="2021-11-05T00:02:12.022" v="93"/>
      <pc:docMkLst>
        <pc:docMk/>
      </pc:docMkLst>
      <pc:sldChg chg="addSp modSp">
        <pc:chgData name="Hosch, Sean M" userId="S::smhosch@iastate.edu::0492be4b-1e99-4118-973c-f2eddffb94f1" providerId="AD" clId="Web-{D5612B81-3004-4BD5-A872-68BDDA6687D0}" dt="2021-11-05T00:02:12.022" v="93"/>
        <pc:sldMkLst>
          <pc:docMk/>
          <pc:sldMk cId="0" sldId="256"/>
        </pc:sldMkLst>
        <pc:spChg chg="mod">
          <ac:chgData name="Hosch, Sean M" userId="S::smhosch@iastate.edu::0492be4b-1e99-4118-973c-f2eddffb94f1" providerId="AD" clId="Web-{D5612B81-3004-4BD5-A872-68BDDA6687D0}" dt="2021-11-05T00:01:32.116" v="90" actId="20577"/>
          <ac:spMkLst>
            <pc:docMk/>
            <pc:sldMk cId="0" sldId="256"/>
            <ac:spMk id="11" creationId="{00000000-0000-0000-0000-000000000000}"/>
          </ac:spMkLst>
        </pc:spChg>
        <pc:spChg chg="mod">
          <ac:chgData name="Hosch, Sean M" userId="S::smhosch@iastate.edu::0492be4b-1e99-4118-973c-f2eddffb94f1" providerId="AD" clId="Web-{D5612B81-3004-4BD5-A872-68BDDA6687D0}" dt="2021-11-04T23:58:42.177" v="27" actId="1076"/>
          <ac:spMkLst>
            <pc:docMk/>
            <pc:sldMk cId="0" sldId="256"/>
            <ac:spMk id="2144" creationId="{20FC196E-BF0B-4301-A658-1A977E21D450}"/>
          </ac:spMkLst>
        </pc:spChg>
        <pc:picChg chg="add mod">
          <ac:chgData name="Hosch, Sean M" userId="S::smhosch@iastate.edu::0492be4b-1e99-4118-973c-f2eddffb94f1" providerId="AD" clId="Web-{D5612B81-3004-4BD5-A872-68BDDA6687D0}" dt="2021-11-05T00:01:05.116" v="84" actId="1076"/>
          <ac:picMkLst>
            <pc:docMk/>
            <pc:sldMk cId="0" sldId="256"/>
            <ac:picMk id="2" creationId="{2A19D020-6BFB-41ED-9A5B-4F1A993AAC14}"/>
          </ac:picMkLst>
        </pc:picChg>
        <pc:picChg chg="mod modCrop">
          <ac:chgData name="Hosch, Sean M" userId="S::smhosch@iastate.edu::0492be4b-1e99-4118-973c-f2eddffb94f1" providerId="AD" clId="Web-{D5612B81-3004-4BD5-A872-68BDDA6687D0}" dt="2021-11-05T00:02:12.022" v="93"/>
          <ac:picMkLst>
            <pc:docMk/>
            <pc:sldMk cId="0" sldId="256"/>
            <ac:picMk id="2107" creationId="{DBAEA05B-56A0-4713-AC2F-0A18A886811C}"/>
          </ac:picMkLst>
        </pc:picChg>
      </pc:sldChg>
    </pc:docChg>
  </pc:docChgLst>
  <pc:docChgLst>
    <pc:chgData name="Cox, Jeremy A" userId="S::jacox@iastate.edu::406bc74f-f824-4c75-a61f-0942bfa174e8" providerId="AD" clId="Web-{65D56486-8034-4B5D-B52F-B96AB9CDE930}"/>
    <pc:docChg chg="modSld">
      <pc:chgData name="Cox, Jeremy A" userId="S::jacox@iastate.edu::406bc74f-f824-4c75-a61f-0942bfa174e8" providerId="AD" clId="Web-{65D56486-8034-4B5D-B52F-B96AB9CDE930}" dt="2022-03-24T22:58:22.995" v="122" actId="1076"/>
      <pc:docMkLst>
        <pc:docMk/>
      </pc:docMkLst>
      <pc:sldChg chg="addSp delSp modSp">
        <pc:chgData name="Cox, Jeremy A" userId="S::jacox@iastate.edu::406bc74f-f824-4c75-a61f-0942bfa174e8" providerId="AD" clId="Web-{65D56486-8034-4B5D-B52F-B96AB9CDE930}" dt="2022-03-24T22:58:22.995" v="122" actId="1076"/>
        <pc:sldMkLst>
          <pc:docMk/>
          <pc:sldMk cId="0" sldId="256"/>
        </pc:sldMkLst>
        <pc:spChg chg="add del mod">
          <ac:chgData name="Cox, Jeremy A" userId="S::jacox@iastate.edu::406bc74f-f824-4c75-a61f-0942bfa174e8" providerId="AD" clId="Web-{65D56486-8034-4B5D-B52F-B96AB9CDE930}" dt="2022-03-24T22:51:33.585" v="6"/>
          <ac:spMkLst>
            <pc:docMk/>
            <pc:sldMk cId="0" sldId="256"/>
            <ac:spMk id="3" creationId="{FE3F3051-7003-D70C-D253-2A05385D89C1}"/>
          </ac:spMkLst>
        </pc:spChg>
        <pc:spChg chg="mod">
          <ac:chgData name="Cox, Jeremy A" userId="S::jacox@iastate.edu::406bc74f-f824-4c75-a61f-0942bfa174e8" providerId="AD" clId="Web-{65D56486-8034-4B5D-B52F-B96AB9CDE930}" dt="2022-03-24T22:57:02.589" v="105" actId="20577"/>
          <ac:spMkLst>
            <pc:docMk/>
            <pc:sldMk cId="0" sldId="256"/>
            <ac:spMk id="11" creationId="{00000000-0000-0000-0000-000000000000}"/>
          </ac:spMkLst>
        </pc:spChg>
        <pc:spChg chg="mod">
          <ac:chgData name="Cox, Jeremy A" userId="S::jacox@iastate.edu::406bc74f-f824-4c75-a61f-0942bfa174e8" providerId="AD" clId="Web-{65D56486-8034-4B5D-B52F-B96AB9CDE930}" dt="2022-03-24T22:54:32.979" v="36" actId="1076"/>
          <ac:spMkLst>
            <pc:docMk/>
            <pc:sldMk cId="0" sldId="256"/>
            <ac:spMk id="13" creationId="{00000000-0000-0000-0000-000000000000}"/>
          </ac:spMkLst>
        </pc:spChg>
        <pc:spChg chg="mod">
          <ac:chgData name="Cox, Jeremy A" userId="S::jacox@iastate.edu::406bc74f-f824-4c75-a61f-0942bfa174e8" providerId="AD" clId="Web-{65D56486-8034-4B5D-B52F-B96AB9CDE930}" dt="2022-03-24T22:54:29.229" v="35" actId="1076"/>
          <ac:spMkLst>
            <pc:docMk/>
            <pc:sldMk cId="0" sldId="256"/>
            <ac:spMk id="14" creationId="{00000000-0000-0000-0000-000000000000}"/>
          </ac:spMkLst>
        </pc:spChg>
        <pc:spChg chg="mod">
          <ac:chgData name="Cox, Jeremy A" userId="S::jacox@iastate.edu::406bc74f-f824-4c75-a61f-0942bfa174e8" providerId="AD" clId="Web-{65D56486-8034-4B5D-B52F-B96AB9CDE930}" dt="2022-03-24T22:54:38.307" v="37" actId="1076"/>
          <ac:spMkLst>
            <pc:docMk/>
            <pc:sldMk cId="0" sldId="256"/>
            <ac:spMk id="18" creationId="{00000000-0000-0000-0000-000000000000}"/>
          </ac:spMkLst>
        </pc:spChg>
        <pc:picChg chg="mod">
          <ac:chgData name="Cox, Jeremy A" userId="S::jacox@iastate.edu::406bc74f-f824-4c75-a61f-0942bfa174e8" providerId="AD" clId="Web-{65D56486-8034-4B5D-B52F-B96AB9CDE930}" dt="2022-03-24T22:57:46.745" v="112" actId="1076"/>
          <ac:picMkLst>
            <pc:docMk/>
            <pc:sldMk cId="0" sldId="256"/>
            <ac:picMk id="2" creationId="{2A19D020-6BFB-41ED-9A5B-4F1A993AAC14}"/>
          </ac:picMkLst>
        </pc:picChg>
        <pc:picChg chg="del">
          <ac:chgData name="Cox, Jeremy A" userId="S::jacox@iastate.edu::406bc74f-f824-4c75-a61f-0942bfa174e8" providerId="AD" clId="Web-{65D56486-8034-4B5D-B52F-B96AB9CDE930}" dt="2022-03-24T22:51:16.726" v="0"/>
          <ac:picMkLst>
            <pc:docMk/>
            <pc:sldMk cId="0" sldId="256"/>
            <ac:picMk id="4" creationId="{93F7954C-47D9-4A04-A914-F6D3079B4F12}"/>
          </ac:picMkLst>
        </pc:picChg>
        <pc:picChg chg="del">
          <ac:chgData name="Cox, Jeremy A" userId="S::jacox@iastate.edu::406bc74f-f824-4c75-a61f-0942bfa174e8" providerId="AD" clId="Web-{65D56486-8034-4B5D-B52F-B96AB9CDE930}" dt="2022-03-24T22:51:18.226" v="1"/>
          <ac:picMkLst>
            <pc:docMk/>
            <pc:sldMk cId="0" sldId="256"/>
            <ac:picMk id="5" creationId="{7A45907D-1373-40FA-A0C0-FB321526F182}"/>
          </ac:picMkLst>
        </pc:picChg>
        <pc:picChg chg="add mod">
          <ac:chgData name="Cox, Jeremy A" userId="S::jacox@iastate.edu::406bc74f-f824-4c75-a61f-0942bfa174e8" providerId="AD" clId="Web-{65D56486-8034-4B5D-B52F-B96AB9CDE930}" dt="2022-03-24T22:58:18.495" v="120" actId="1076"/>
          <ac:picMkLst>
            <pc:docMk/>
            <pc:sldMk cId="0" sldId="256"/>
            <ac:picMk id="6" creationId="{5D51B27C-D1BA-F762-8AC6-952CFEA97A76}"/>
          </ac:picMkLst>
        </pc:picChg>
        <pc:picChg chg="add mod">
          <ac:chgData name="Cox, Jeremy A" userId="S::jacox@iastate.edu::406bc74f-f824-4c75-a61f-0942bfa174e8" providerId="AD" clId="Web-{65D56486-8034-4B5D-B52F-B96AB9CDE930}" dt="2022-03-24T22:58:20.433" v="121" actId="1076"/>
          <ac:picMkLst>
            <pc:docMk/>
            <pc:sldMk cId="0" sldId="256"/>
            <ac:picMk id="7" creationId="{19208814-99EB-A87D-8FE8-F9FB8CD96BD9}"/>
          </ac:picMkLst>
        </pc:picChg>
        <pc:picChg chg="add mod">
          <ac:chgData name="Cox, Jeremy A" userId="S::jacox@iastate.edu::406bc74f-f824-4c75-a61f-0942bfa174e8" providerId="AD" clId="Web-{65D56486-8034-4B5D-B52F-B96AB9CDE930}" dt="2022-03-24T22:58:22.995" v="122" actId="1076"/>
          <ac:picMkLst>
            <pc:docMk/>
            <pc:sldMk cId="0" sldId="256"/>
            <ac:picMk id="8" creationId="{E58687FB-82F9-48BF-1EE9-D7BB4AFF04CF}"/>
          </ac:picMkLst>
        </pc:picChg>
      </pc:sldChg>
    </pc:docChg>
  </pc:docChgLst>
  <pc:docChgLst>
    <pc:chgData name="Cox, Jeremy A" userId="406bc74f-f824-4c75-a61f-0942bfa174e8" providerId="ADAL" clId="{1B135BC9-65AC-4E82-AB73-8F2C0DE3BA69}"/>
    <pc:docChg chg="undo custSel modSld">
      <pc:chgData name="Cox, Jeremy A" userId="406bc74f-f824-4c75-a61f-0942bfa174e8" providerId="ADAL" clId="{1B135BC9-65AC-4E82-AB73-8F2C0DE3BA69}" dt="2022-04-19T21:18:35.724" v="1" actId="1076"/>
      <pc:docMkLst>
        <pc:docMk/>
      </pc:docMkLst>
      <pc:sldChg chg="modSp mod">
        <pc:chgData name="Cox, Jeremy A" userId="406bc74f-f824-4c75-a61f-0942bfa174e8" providerId="ADAL" clId="{1B135BC9-65AC-4E82-AB73-8F2C0DE3BA69}" dt="2022-04-19T21:18:35.724" v="1" actId="1076"/>
        <pc:sldMkLst>
          <pc:docMk/>
          <pc:sldMk cId="0" sldId="256"/>
        </pc:sldMkLst>
        <pc:picChg chg="mod">
          <ac:chgData name="Cox, Jeremy A" userId="406bc74f-f824-4c75-a61f-0942bfa174e8" providerId="ADAL" clId="{1B135BC9-65AC-4E82-AB73-8F2C0DE3BA69}" dt="2022-04-19T21:18:35.724" v="1" actId="1076"/>
          <ac:picMkLst>
            <pc:docMk/>
            <pc:sldMk cId="0" sldId="256"/>
            <ac:picMk id="8" creationId="{E58687FB-82F9-48BF-1EE9-D7BB4AFF04CF}"/>
          </ac:picMkLst>
        </pc:picChg>
      </pc:sldChg>
    </pc:docChg>
  </pc:docChgLst>
  <pc:docChgLst>
    <pc:chgData name="Pogwizd, Patrick" userId="S::ppogwizd@iastate.edu::9c98d252-dd6a-478e-9d6f-5f0a754a5037" providerId="AD" clId="Web-{633BA72F-BE60-470C-A8D3-CFE9BA622642}"/>
    <pc:docChg chg="modSld">
      <pc:chgData name="Pogwizd, Patrick" userId="S::ppogwizd@iastate.edu::9c98d252-dd6a-478e-9d6f-5f0a754a5037" providerId="AD" clId="Web-{633BA72F-BE60-470C-A8D3-CFE9BA622642}" dt="2022-04-06T15:58:46.608" v="2" actId="1076"/>
      <pc:docMkLst>
        <pc:docMk/>
      </pc:docMkLst>
      <pc:sldChg chg="modSp">
        <pc:chgData name="Pogwizd, Patrick" userId="S::ppogwizd@iastate.edu::9c98d252-dd6a-478e-9d6f-5f0a754a5037" providerId="AD" clId="Web-{633BA72F-BE60-470C-A8D3-CFE9BA622642}" dt="2022-04-06T15:58:46.608" v="2" actId="1076"/>
        <pc:sldMkLst>
          <pc:docMk/>
          <pc:sldMk cId="0" sldId="256"/>
        </pc:sldMkLst>
        <pc:spChg chg="mod">
          <ac:chgData name="Pogwizd, Patrick" userId="S::ppogwizd@iastate.edu::9c98d252-dd6a-478e-9d6f-5f0a754a5037" providerId="AD" clId="Web-{633BA72F-BE60-470C-A8D3-CFE9BA622642}" dt="2022-04-06T15:58:38.904" v="0" actId="1076"/>
          <ac:spMkLst>
            <pc:docMk/>
            <pc:sldMk cId="0" sldId="256"/>
            <ac:spMk id="10" creationId="{00000000-0000-0000-0000-000000000000}"/>
          </ac:spMkLst>
        </pc:spChg>
        <pc:spChg chg="mod">
          <ac:chgData name="Pogwizd, Patrick" userId="S::ppogwizd@iastate.edu::9c98d252-dd6a-478e-9d6f-5f0a754a5037" providerId="AD" clId="Web-{633BA72F-BE60-470C-A8D3-CFE9BA622642}" dt="2022-04-06T15:58:46.608" v="2" actId="1076"/>
          <ac:spMkLst>
            <pc:docMk/>
            <pc:sldMk cId="0" sldId="256"/>
            <ac:spMk id="16" creationId="{00000000-0000-0000-0000-000000000000}"/>
          </ac:spMkLst>
        </pc:spChg>
      </pc:sldChg>
    </pc:docChg>
  </pc:docChgLst>
  <pc:docChgLst>
    <pc:chgData name="Hosch, Sean M" userId="S::smhosch@iastate.edu::0492be4b-1e99-4118-973c-f2eddffb94f1" providerId="AD" clId="Web-{47E5DFD6-1C6B-446E-830D-8F0EAB4AC326}"/>
    <pc:docChg chg="modSld">
      <pc:chgData name="Hosch, Sean M" userId="S::smhosch@iastate.edu::0492be4b-1e99-4118-973c-f2eddffb94f1" providerId="AD" clId="Web-{47E5DFD6-1C6B-446E-830D-8F0EAB4AC326}" dt="2021-11-04T23:56:09.568" v="4"/>
      <pc:docMkLst>
        <pc:docMk/>
      </pc:docMkLst>
      <pc:sldChg chg="delSp modSp">
        <pc:chgData name="Hosch, Sean M" userId="S::smhosch@iastate.edu::0492be4b-1e99-4118-973c-f2eddffb94f1" providerId="AD" clId="Web-{47E5DFD6-1C6B-446E-830D-8F0EAB4AC326}" dt="2021-11-04T23:56:09.568" v="4"/>
        <pc:sldMkLst>
          <pc:docMk/>
          <pc:sldMk cId="0" sldId="256"/>
        </pc:sldMkLst>
        <pc:spChg chg="mod">
          <ac:chgData name="Hosch, Sean M" userId="S::smhosch@iastate.edu::0492be4b-1e99-4118-973c-f2eddffb94f1" providerId="AD" clId="Web-{47E5DFD6-1C6B-446E-830D-8F0EAB4AC326}" dt="2021-11-04T23:56:07.053" v="3" actId="20577"/>
          <ac:spMkLst>
            <pc:docMk/>
            <pc:sldMk cId="0" sldId="256"/>
            <ac:spMk id="11" creationId="{00000000-0000-0000-0000-000000000000}"/>
          </ac:spMkLst>
        </pc:spChg>
        <pc:spChg chg="del">
          <ac:chgData name="Hosch, Sean M" userId="S::smhosch@iastate.edu::0492be4b-1e99-4118-973c-f2eddffb94f1" providerId="AD" clId="Web-{47E5DFD6-1C6B-446E-830D-8F0EAB4AC326}" dt="2021-11-04T23:56:09.568" v="4"/>
          <ac:spMkLst>
            <pc:docMk/>
            <pc:sldMk cId="0" sldId="256"/>
            <ac:spMk id="2143" creationId="{A06910AD-547B-4D5D-A8A2-AFE5C8813719}"/>
          </ac:spMkLst>
        </pc:spChg>
      </pc:sldChg>
    </pc:docChg>
  </pc:docChgLst>
  <pc:docChgLst>
    <pc:chgData name="Pogwizd, Patrick" userId="S::ppogwizd@iastate.edu::9c98d252-dd6a-478e-9d6f-5f0a754a5037" providerId="AD" clId="Web-{5D49D291-5920-46F0-8168-DC59EFE9C5F0}"/>
    <pc:docChg chg="modSld">
      <pc:chgData name="Pogwizd, Patrick" userId="S::ppogwizd@iastate.edu::9c98d252-dd6a-478e-9d6f-5f0a754a5037" providerId="AD" clId="Web-{5D49D291-5920-46F0-8168-DC59EFE9C5F0}" dt="2021-12-01T16:07:10.037" v="40" actId="1076"/>
      <pc:docMkLst>
        <pc:docMk/>
      </pc:docMkLst>
      <pc:sldChg chg="addSp delSp modSp">
        <pc:chgData name="Pogwizd, Patrick" userId="S::ppogwizd@iastate.edu::9c98d252-dd6a-478e-9d6f-5f0a754a5037" providerId="AD" clId="Web-{5D49D291-5920-46F0-8168-DC59EFE9C5F0}" dt="2021-12-01T16:07:10.037" v="40" actId="1076"/>
        <pc:sldMkLst>
          <pc:docMk/>
          <pc:sldMk cId="0" sldId="256"/>
        </pc:sldMkLst>
        <pc:spChg chg="mod">
          <ac:chgData name="Pogwizd, Patrick" userId="S::ppogwizd@iastate.edu::9c98d252-dd6a-478e-9d6f-5f0a754a5037" providerId="AD" clId="Web-{5D49D291-5920-46F0-8168-DC59EFE9C5F0}" dt="2021-12-01T15:48:04.122" v="9" actId="1076"/>
          <ac:spMkLst>
            <pc:docMk/>
            <pc:sldMk cId="0" sldId="256"/>
            <ac:spMk id="11" creationId="{00000000-0000-0000-0000-000000000000}"/>
          </ac:spMkLst>
        </pc:spChg>
        <pc:spChg chg="mod">
          <ac:chgData name="Pogwizd, Patrick" userId="S::ppogwizd@iastate.edu::9c98d252-dd6a-478e-9d6f-5f0a754a5037" providerId="AD" clId="Web-{5D49D291-5920-46F0-8168-DC59EFE9C5F0}" dt="2021-12-01T16:06:24.207" v="38" actId="1076"/>
          <ac:spMkLst>
            <pc:docMk/>
            <pc:sldMk cId="0" sldId="256"/>
            <ac:spMk id="14" creationId="{00000000-0000-0000-0000-000000000000}"/>
          </ac:spMkLst>
        </pc:spChg>
        <pc:spChg chg="del">
          <ac:chgData name="Pogwizd, Patrick" userId="S::ppogwizd@iastate.edu::9c98d252-dd6a-478e-9d6f-5f0a754a5037" providerId="AD" clId="Web-{5D49D291-5920-46F0-8168-DC59EFE9C5F0}" dt="2021-12-01T15:47:34.012" v="5"/>
          <ac:spMkLst>
            <pc:docMk/>
            <pc:sldMk cId="0" sldId="256"/>
            <ac:spMk id="2144" creationId="{20FC196E-BF0B-4301-A658-1A977E21D450}"/>
          </ac:spMkLst>
        </pc:spChg>
        <pc:picChg chg="mod">
          <ac:chgData name="Pogwizd, Patrick" userId="S::ppogwizd@iastate.edu::9c98d252-dd6a-478e-9d6f-5f0a754a5037" providerId="AD" clId="Web-{5D49D291-5920-46F0-8168-DC59EFE9C5F0}" dt="2021-12-01T15:48:06.263" v="10" actId="1076"/>
          <ac:picMkLst>
            <pc:docMk/>
            <pc:sldMk cId="0" sldId="256"/>
            <ac:picMk id="2" creationId="{2A19D020-6BFB-41ED-9A5B-4F1A993AAC14}"/>
          </ac:picMkLst>
        </pc:picChg>
        <pc:picChg chg="add del mod">
          <ac:chgData name="Pogwizd, Patrick" userId="S::ppogwizd@iastate.edu::9c98d252-dd6a-478e-9d6f-5f0a754a5037" providerId="AD" clId="Web-{5D49D291-5920-46F0-8168-DC59EFE9C5F0}" dt="2021-12-01T16:04:55.562" v="29"/>
          <ac:picMkLst>
            <pc:docMk/>
            <pc:sldMk cId="0" sldId="256"/>
            <ac:picMk id="3" creationId="{697A747F-B92F-41BD-86AD-8277D5BE9B52}"/>
          </ac:picMkLst>
        </pc:picChg>
        <pc:picChg chg="add mod">
          <ac:chgData name="Pogwizd, Patrick" userId="S::ppogwizd@iastate.edu::9c98d252-dd6a-478e-9d6f-5f0a754a5037" providerId="AD" clId="Web-{5D49D291-5920-46F0-8168-DC59EFE9C5F0}" dt="2021-12-01T15:49:42.877" v="24" actId="1076"/>
          <ac:picMkLst>
            <pc:docMk/>
            <pc:sldMk cId="0" sldId="256"/>
            <ac:picMk id="4" creationId="{93F7954C-47D9-4A04-A914-F6D3079B4F12}"/>
          </ac:picMkLst>
        </pc:picChg>
        <pc:picChg chg="add mod">
          <ac:chgData name="Pogwizd, Patrick" userId="S::ppogwizd@iastate.edu::9c98d252-dd6a-478e-9d6f-5f0a754a5037" providerId="AD" clId="Web-{5D49D291-5920-46F0-8168-DC59EFE9C5F0}" dt="2021-12-01T16:07:10.037" v="40" actId="1076"/>
          <ac:picMkLst>
            <pc:docMk/>
            <pc:sldMk cId="0" sldId="256"/>
            <ac:picMk id="5" creationId="{7A45907D-1373-40FA-A0C0-FB321526F182}"/>
          </ac:picMkLst>
        </pc:picChg>
        <pc:picChg chg="del mod">
          <ac:chgData name="Pogwizd, Patrick" userId="S::ppogwizd@iastate.edu::9c98d252-dd6a-478e-9d6f-5f0a754a5037" providerId="AD" clId="Web-{5D49D291-5920-46F0-8168-DC59EFE9C5F0}" dt="2021-12-01T15:47:24.917" v="2"/>
          <ac:picMkLst>
            <pc:docMk/>
            <pc:sldMk cId="0" sldId="256"/>
            <ac:picMk id="2107" creationId="{DBAEA05B-56A0-4713-AC2F-0A18A886811C}"/>
          </ac:picMkLst>
        </pc:picChg>
      </pc:sldChg>
    </pc:docChg>
  </pc:docChgLst>
  <pc:docChgLst>
    <pc:chgData name="Cox, Jeremy A" userId="S::jacox@iastate.edu::406bc74f-f824-4c75-a61f-0942bfa174e8" providerId="AD" clId="Web-{A18E1743-5D47-4951-8A80-6389511CA8D8}"/>
    <pc:docChg chg="modSld">
      <pc:chgData name="Cox, Jeremy A" userId="S::jacox@iastate.edu::406bc74f-f824-4c75-a61f-0942bfa174e8" providerId="AD" clId="Web-{A18E1743-5D47-4951-8A80-6389511CA8D8}" dt="2021-12-03T00:47:35.851" v="0" actId="1076"/>
      <pc:docMkLst>
        <pc:docMk/>
      </pc:docMkLst>
      <pc:sldChg chg="modSp">
        <pc:chgData name="Cox, Jeremy A" userId="S::jacox@iastate.edu::406bc74f-f824-4c75-a61f-0942bfa174e8" providerId="AD" clId="Web-{A18E1743-5D47-4951-8A80-6389511CA8D8}" dt="2021-12-03T00:47:35.851" v="0" actId="1076"/>
        <pc:sldMkLst>
          <pc:docMk/>
          <pc:sldMk cId="0" sldId="256"/>
        </pc:sldMkLst>
        <pc:picChg chg="mod">
          <ac:chgData name="Cox, Jeremy A" userId="S::jacox@iastate.edu::406bc74f-f824-4c75-a61f-0942bfa174e8" providerId="AD" clId="Web-{A18E1743-5D47-4951-8A80-6389511CA8D8}" dt="2021-12-03T00:47:35.851" v="0" actId="1076"/>
          <ac:picMkLst>
            <pc:docMk/>
            <pc:sldMk cId="0" sldId="256"/>
            <ac:picMk id="4" creationId="{93F7954C-47D9-4A04-A914-F6D3079B4F12}"/>
          </ac:picMkLst>
        </pc:picChg>
      </pc:sldChg>
    </pc:docChg>
  </pc:docChgLst>
  <pc:docChgLst>
    <pc:chgData clId="Web-{F107877E-53C6-497B-968B-F7F421E6C1F7}"/>
    <pc:docChg chg="modSld">
      <pc:chgData name="" userId="" providerId="" clId="Web-{F107877E-53C6-497B-968B-F7F421E6C1F7}" dt="2021-11-04T16:42:36.941" v="1" actId="14100"/>
      <pc:docMkLst>
        <pc:docMk/>
      </pc:docMkLst>
      <pc:sldChg chg="addSp modSp">
        <pc:chgData name="" userId="" providerId="" clId="Web-{F107877E-53C6-497B-968B-F7F421E6C1F7}" dt="2021-11-04T16:42:36.941" v="1" actId="14100"/>
        <pc:sldMkLst>
          <pc:docMk/>
          <pc:sldMk cId="0" sldId="256"/>
        </pc:sldMkLst>
        <pc:picChg chg="add mod">
          <ac:chgData name="" userId="" providerId="" clId="Web-{F107877E-53C6-497B-968B-F7F421E6C1F7}" dt="2021-11-04T16:42:36.941" v="1" actId="14100"/>
          <ac:picMkLst>
            <pc:docMk/>
            <pc:sldMk cId="0" sldId="256"/>
            <ac:picMk id="2107" creationId="{DBAEA05B-56A0-4713-AC2F-0A18A886811C}"/>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6675"/>
            <a:ext cx="37306250" cy="7054850"/>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6583363" y="18653125"/>
            <a:ext cx="30724475" cy="84137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2193925" y="7680325"/>
            <a:ext cx="39503350" cy="217249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625"/>
            <a:ext cx="9875837" cy="280876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2193925" y="1317625"/>
            <a:ext cx="29475113" cy="280876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2193925" y="7680325"/>
            <a:ext cx="39503350" cy="217249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438"/>
            <a:ext cx="37307838" cy="653732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3467100" y="13952538"/>
            <a:ext cx="37307838" cy="72009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2193925" y="7680325"/>
            <a:ext cx="19675475" cy="217249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80325"/>
            <a:ext cx="19675475" cy="217249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3925" y="7369175"/>
            <a:ext cx="19392900" cy="30702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8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8" y="7369175"/>
            <a:ext cx="19400837" cy="30702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2296438" y="10439400"/>
            <a:ext cx="19400837" cy="189658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1275"/>
            <a:ext cx="14439900" cy="5576888"/>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7160875" y="1311275"/>
            <a:ext cx="24536400" cy="28093988"/>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8163"/>
            <a:ext cx="14439900" cy="225171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23042563"/>
            <a:ext cx="26335037" cy="2720975"/>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8602663" y="2941638"/>
            <a:ext cx="26335037" cy="19750087"/>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602663" y="25763538"/>
            <a:ext cx="26335037" cy="38623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0"/>
            <a:ext cx="43891200" cy="3581400"/>
          </a:xfrm>
          <a:prstGeom prst="rect">
            <a:avLst/>
          </a:prstGeom>
          <a:solidFill>
            <a:srgbClr val="B31536"/>
          </a:solidFill>
          <a:ln w="9525">
            <a:noFill/>
            <a:miter lim="800000"/>
            <a:headEnd/>
            <a:tailEnd/>
          </a:ln>
          <a:effectLst/>
        </p:spPr>
        <p:txBody>
          <a:bodyPr wrap="none" anchor="ctr"/>
          <a:lstStyle/>
          <a:p>
            <a:pPr algn="ctr"/>
            <a:endParaRPr lang="en-US"/>
          </a:p>
        </p:txBody>
      </p:sp>
      <p:sp>
        <p:nvSpPr>
          <p:cNvPr id="1032" name="Rectangle 8"/>
          <p:cNvSpPr>
            <a:spLocks noChangeArrowheads="1"/>
          </p:cNvSpPr>
          <p:nvPr userDrawn="1"/>
        </p:nvSpPr>
        <p:spPr bwMode="auto">
          <a:xfrm>
            <a:off x="0" y="31470600"/>
            <a:ext cx="43891200" cy="1447800"/>
          </a:xfrm>
          <a:prstGeom prst="rect">
            <a:avLst/>
          </a:prstGeom>
          <a:solidFill>
            <a:srgbClr val="B31536"/>
          </a:solidFill>
          <a:ln w="9525">
            <a:noFill/>
            <a:miter lim="800000"/>
            <a:headEnd/>
            <a:tailEnd/>
          </a:ln>
          <a:effectLst/>
        </p:spPr>
        <p:txBody>
          <a:bodyPr wrap="none" anchor="ctr"/>
          <a:lstStyle/>
          <a:p>
            <a:endParaRPr lang="en-US"/>
          </a:p>
        </p:txBody>
      </p:sp>
      <p:sp>
        <p:nvSpPr>
          <p:cNvPr id="1033" name="Rectangle 9"/>
          <p:cNvSpPr>
            <a:spLocks noChangeArrowheads="1"/>
          </p:cNvSpPr>
          <p:nvPr userDrawn="1"/>
        </p:nvSpPr>
        <p:spPr bwMode="auto">
          <a:xfrm>
            <a:off x="0" y="3581400"/>
            <a:ext cx="43891200" cy="1600200"/>
          </a:xfrm>
          <a:prstGeom prst="rect">
            <a:avLst/>
          </a:prstGeom>
          <a:solidFill>
            <a:srgbClr val="D2D0CA"/>
          </a:solidFill>
          <a:ln w="9525">
            <a:noFill/>
            <a:miter lim="800000"/>
            <a:headEnd/>
            <a:tailEnd/>
          </a:ln>
          <a:effectLst/>
        </p:spPr>
        <p:txBody>
          <a:bodyPr wrap="none" anchor="ctr"/>
          <a:lstStyle/>
          <a:p>
            <a:endParaRPr lang="en-US"/>
          </a:p>
        </p:txBody>
      </p:sp>
      <p:pic>
        <p:nvPicPr>
          <p:cNvPr id="6" name="Picture 5"/>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600205" y="470055"/>
            <a:ext cx="16306789" cy="12212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438" rtl="0" fontAlgn="base">
        <a:spcBef>
          <a:spcPct val="0"/>
        </a:spcBef>
        <a:spcAft>
          <a:spcPct val="0"/>
        </a:spcAft>
        <a:defRPr sz="21100">
          <a:solidFill>
            <a:schemeClr val="tx2"/>
          </a:solidFill>
          <a:latin typeface="+mj-lt"/>
          <a:ea typeface="+mj-ea"/>
          <a:cs typeface="+mj-cs"/>
        </a:defRPr>
      </a:lvl1pPr>
      <a:lvl2pPr algn="ctr" defTabSz="4389438" rtl="0" fontAlgn="base">
        <a:spcBef>
          <a:spcPct val="0"/>
        </a:spcBef>
        <a:spcAft>
          <a:spcPct val="0"/>
        </a:spcAft>
        <a:defRPr sz="21100">
          <a:solidFill>
            <a:schemeClr val="tx2"/>
          </a:solidFill>
          <a:latin typeface="Times" charset="0"/>
        </a:defRPr>
      </a:lvl2pPr>
      <a:lvl3pPr algn="ctr" defTabSz="4389438" rtl="0" fontAlgn="base">
        <a:spcBef>
          <a:spcPct val="0"/>
        </a:spcBef>
        <a:spcAft>
          <a:spcPct val="0"/>
        </a:spcAft>
        <a:defRPr sz="21100">
          <a:solidFill>
            <a:schemeClr val="tx2"/>
          </a:solidFill>
          <a:latin typeface="Times" charset="0"/>
        </a:defRPr>
      </a:lvl3pPr>
      <a:lvl4pPr algn="ctr" defTabSz="4389438" rtl="0" fontAlgn="base">
        <a:spcBef>
          <a:spcPct val="0"/>
        </a:spcBef>
        <a:spcAft>
          <a:spcPct val="0"/>
        </a:spcAft>
        <a:defRPr sz="21100">
          <a:solidFill>
            <a:schemeClr val="tx2"/>
          </a:solidFill>
          <a:latin typeface="Times" charset="0"/>
        </a:defRPr>
      </a:lvl4pPr>
      <a:lvl5pPr algn="ctr" defTabSz="4389438" rtl="0" fontAlgn="base">
        <a:spcBef>
          <a:spcPct val="0"/>
        </a:spcBef>
        <a:spcAft>
          <a:spcPct val="0"/>
        </a:spcAft>
        <a:defRPr sz="21100">
          <a:solidFill>
            <a:schemeClr val="tx2"/>
          </a:solidFill>
          <a:latin typeface="Times" charset="0"/>
        </a:defRPr>
      </a:lvl5pPr>
      <a:lvl6pPr marL="457200" algn="ctr" defTabSz="4389438" rtl="0" fontAlgn="base">
        <a:spcBef>
          <a:spcPct val="0"/>
        </a:spcBef>
        <a:spcAft>
          <a:spcPct val="0"/>
        </a:spcAft>
        <a:defRPr sz="21100">
          <a:solidFill>
            <a:schemeClr val="tx2"/>
          </a:solidFill>
          <a:latin typeface="Times" charset="0"/>
        </a:defRPr>
      </a:lvl6pPr>
      <a:lvl7pPr marL="914400" algn="ctr" defTabSz="4389438" rtl="0" fontAlgn="base">
        <a:spcBef>
          <a:spcPct val="0"/>
        </a:spcBef>
        <a:spcAft>
          <a:spcPct val="0"/>
        </a:spcAft>
        <a:defRPr sz="21100">
          <a:solidFill>
            <a:schemeClr val="tx2"/>
          </a:solidFill>
          <a:latin typeface="Times" charset="0"/>
        </a:defRPr>
      </a:lvl7pPr>
      <a:lvl8pPr marL="1371600" algn="ctr" defTabSz="4389438" rtl="0" fontAlgn="base">
        <a:spcBef>
          <a:spcPct val="0"/>
        </a:spcBef>
        <a:spcAft>
          <a:spcPct val="0"/>
        </a:spcAft>
        <a:defRPr sz="21100">
          <a:solidFill>
            <a:schemeClr val="tx2"/>
          </a:solidFill>
          <a:latin typeface="Times" charset="0"/>
        </a:defRPr>
      </a:lvl8pPr>
      <a:lvl9pPr marL="1828800" algn="ctr" defTabSz="4389438" rtl="0" fontAlgn="base">
        <a:spcBef>
          <a:spcPct val="0"/>
        </a:spcBef>
        <a:spcAft>
          <a:spcPct val="0"/>
        </a:spcAft>
        <a:defRPr sz="21100">
          <a:solidFill>
            <a:schemeClr val="tx2"/>
          </a:solidFill>
          <a:latin typeface="Times" charset="0"/>
        </a:defRPr>
      </a:lvl9pPr>
    </p:titleStyle>
    <p:bodyStyle>
      <a:lvl1pPr marL="1646238" indent="-1646238" algn="l" defTabSz="4389438" rtl="0" fontAlgn="base">
        <a:spcBef>
          <a:spcPct val="20000"/>
        </a:spcBef>
        <a:spcAft>
          <a:spcPct val="0"/>
        </a:spcAft>
        <a:buChar char="•"/>
        <a:defRPr sz="15400">
          <a:solidFill>
            <a:schemeClr val="tx1"/>
          </a:solidFill>
          <a:latin typeface="+mn-lt"/>
          <a:ea typeface="+mn-ea"/>
          <a:cs typeface="+mn-cs"/>
        </a:defRPr>
      </a:lvl1pPr>
      <a:lvl2pPr marL="3565525" indent="-1371600" algn="l" defTabSz="4389438" rtl="0" fontAlgn="base">
        <a:spcBef>
          <a:spcPct val="20000"/>
        </a:spcBef>
        <a:spcAft>
          <a:spcPct val="0"/>
        </a:spcAft>
        <a:buChar char="–"/>
        <a:defRPr sz="13400">
          <a:solidFill>
            <a:schemeClr val="tx1"/>
          </a:solidFill>
          <a:latin typeface="+mn-lt"/>
        </a:defRPr>
      </a:lvl2pPr>
      <a:lvl3pPr marL="5486400" indent="-1096963" algn="l" defTabSz="4389438" rtl="0" fontAlgn="base">
        <a:spcBef>
          <a:spcPct val="20000"/>
        </a:spcBef>
        <a:spcAft>
          <a:spcPct val="0"/>
        </a:spcAft>
        <a:buChar char="•"/>
        <a:defRPr sz="11500">
          <a:solidFill>
            <a:schemeClr val="tx1"/>
          </a:solidFill>
          <a:latin typeface="+mn-lt"/>
        </a:defRPr>
      </a:lvl3pPr>
      <a:lvl4pPr marL="7680325" indent="-1096963" algn="l" defTabSz="4389438" rtl="0" fontAlgn="base">
        <a:spcBef>
          <a:spcPct val="20000"/>
        </a:spcBef>
        <a:spcAft>
          <a:spcPct val="0"/>
        </a:spcAft>
        <a:buChar char="–"/>
        <a:defRPr sz="9600">
          <a:solidFill>
            <a:schemeClr val="tx1"/>
          </a:solidFill>
          <a:latin typeface="+mn-lt"/>
        </a:defRPr>
      </a:lvl4pPr>
      <a:lvl5pPr marL="9875838" indent="-1096963" algn="l" defTabSz="4389438" rtl="0" fontAlgn="base">
        <a:spcBef>
          <a:spcPct val="20000"/>
        </a:spcBef>
        <a:spcAft>
          <a:spcPct val="0"/>
        </a:spcAft>
        <a:buChar char="»"/>
        <a:defRPr sz="9600">
          <a:solidFill>
            <a:schemeClr val="tx1"/>
          </a:solidFill>
          <a:latin typeface="+mn-lt"/>
        </a:defRPr>
      </a:lvl5pPr>
      <a:lvl6pPr marL="10333038" indent="-1096963" algn="l" defTabSz="4389438" rtl="0" fontAlgn="base">
        <a:spcBef>
          <a:spcPct val="20000"/>
        </a:spcBef>
        <a:spcAft>
          <a:spcPct val="0"/>
        </a:spcAft>
        <a:buChar char="»"/>
        <a:defRPr sz="9600">
          <a:solidFill>
            <a:schemeClr val="tx1"/>
          </a:solidFill>
          <a:latin typeface="+mn-lt"/>
        </a:defRPr>
      </a:lvl6pPr>
      <a:lvl7pPr marL="10790238" indent="-1096963" algn="l" defTabSz="4389438" rtl="0" fontAlgn="base">
        <a:spcBef>
          <a:spcPct val="20000"/>
        </a:spcBef>
        <a:spcAft>
          <a:spcPct val="0"/>
        </a:spcAft>
        <a:buChar char="»"/>
        <a:defRPr sz="9600">
          <a:solidFill>
            <a:schemeClr val="tx1"/>
          </a:solidFill>
          <a:latin typeface="+mn-lt"/>
        </a:defRPr>
      </a:lvl7pPr>
      <a:lvl8pPr marL="11247438" indent="-1096963" algn="l" defTabSz="4389438" rtl="0" fontAlgn="base">
        <a:spcBef>
          <a:spcPct val="20000"/>
        </a:spcBef>
        <a:spcAft>
          <a:spcPct val="0"/>
        </a:spcAft>
        <a:buChar char="»"/>
        <a:defRPr sz="9600">
          <a:solidFill>
            <a:schemeClr val="tx1"/>
          </a:solidFill>
          <a:latin typeface="+mn-lt"/>
        </a:defRPr>
      </a:lvl8pPr>
      <a:lvl9pPr marL="11704638" indent="-1096963" algn="l" defTabSz="4389438" rtl="0" fontAlgn="base">
        <a:spcBef>
          <a:spcPct val="20000"/>
        </a:spcBef>
        <a:spcAft>
          <a:spcPct val="0"/>
        </a:spcAft>
        <a:buChar char="»"/>
        <a:defRPr sz="9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oziel@iastate.edu" TargetMode="External"/><Relationship Id="rId2" Type="http://schemas.openxmlformats.org/officeDocument/2006/relationships/hyperlink" Target="mailto:mea1@iastate.edu"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9" name="Text Box 11"/>
          <p:cNvSpPr txBox="1">
            <a:spLocks noChangeArrowheads="1"/>
          </p:cNvSpPr>
          <p:nvPr/>
        </p:nvSpPr>
        <p:spPr bwMode="auto">
          <a:xfrm>
            <a:off x="1524000" y="1935163"/>
            <a:ext cx="24772551" cy="1200329"/>
          </a:xfrm>
          <a:prstGeom prst="rect">
            <a:avLst/>
          </a:prstGeom>
          <a:noFill/>
          <a:ln w="9525">
            <a:noFill/>
            <a:miter lim="800000"/>
            <a:headEnd/>
            <a:tailEnd/>
          </a:ln>
          <a:effectLst/>
        </p:spPr>
        <p:txBody>
          <a:bodyPr wrap="none">
            <a:spAutoFit/>
          </a:bodyPr>
          <a:lstStyle/>
          <a:p>
            <a:pPr algn="l"/>
            <a:r>
              <a:rPr lang="en-US" sz="7200" b="1">
                <a:solidFill>
                  <a:srgbClr val="FFFFFF"/>
                </a:solidFill>
                <a:latin typeface="Arial" charset="0"/>
              </a:rPr>
              <a:t>Department of Agricultural and Biosystems Engineering</a:t>
            </a:r>
          </a:p>
        </p:txBody>
      </p:sp>
      <p:sp>
        <p:nvSpPr>
          <p:cNvPr id="2060" name="Text Box 12"/>
          <p:cNvSpPr txBox="1">
            <a:spLocks noChangeArrowheads="1"/>
          </p:cNvSpPr>
          <p:nvPr/>
        </p:nvSpPr>
        <p:spPr bwMode="auto">
          <a:xfrm>
            <a:off x="23545800" y="1227635"/>
            <a:ext cx="19202400" cy="1311275"/>
          </a:xfrm>
          <a:prstGeom prst="rect">
            <a:avLst/>
          </a:prstGeom>
          <a:noFill/>
          <a:ln w="9525">
            <a:noFill/>
            <a:miter lim="800000"/>
            <a:headEnd/>
            <a:tailEnd/>
          </a:ln>
          <a:effectLst/>
        </p:spPr>
        <p:txBody>
          <a:bodyPr>
            <a:spAutoFit/>
          </a:bodyPr>
          <a:lstStyle/>
          <a:p>
            <a:pPr marL="228600" lvl="2">
              <a:lnSpc>
                <a:spcPct val="75000"/>
              </a:lnSpc>
              <a:spcBef>
                <a:spcPct val="50000"/>
              </a:spcBef>
            </a:pPr>
            <a:r>
              <a:rPr lang="en-US" sz="4000">
                <a:solidFill>
                  <a:schemeClr val="bg1"/>
                </a:solidFill>
                <a:latin typeface="Arial" charset="0"/>
              </a:rPr>
              <a:t>TSM Technology Capstone</a:t>
            </a:r>
          </a:p>
          <a:p>
            <a:pPr marL="228600" lvl="2">
              <a:lnSpc>
                <a:spcPct val="75000"/>
              </a:lnSpc>
              <a:spcBef>
                <a:spcPct val="50000"/>
              </a:spcBef>
            </a:pPr>
            <a:r>
              <a:rPr lang="en-US" sz="4000">
                <a:solidFill>
                  <a:schemeClr val="bg1"/>
                </a:solidFill>
                <a:latin typeface="Arial" charset="0"/>
              </a:rPr>
              <a:t>*Instructors: </a:t>
            </a:r>
            <a:r>
              <a:rPr lang="en-US" sz="4000">
                <a:solidFill>
                  <a:schemeClr val="bg1"/>
                </a:solidFill>
                <a:latin typeface="Arial" charset="0"/>
                <a:hlinkClick r:id="rId2"/>
              </a:rPr>
              <a:t>mea1@iastate.edu</a:t>
            </a:r>
            <a:r>
              <a:rPr lang="en-US" sz="4000">
                <a:solidFill>
                  <a:schemeClr val="bg1"/>
                </a:solidFill>
                <a:latin typeface="Arial" charset="0"/>
              </a:rPr>
              <a:t>; </a:t>
            </a:r>
            <a:r>
              <a:rPr lang="en-US" sz="4000">
                <a:solidFill>
                  <a:schemeClr val="bg1"/>
                </a:solidFill>
                <a:latin typeface="Arial" charset="0"/>
                <a:hlinkClick r:id="rId3"/>
              </a:rPr>
              <a:t>koziel@iastate.edu</a:t>
            </a:r>
            <a:r>
              <a:rPr lang="en-US" sz="4000">
                <a:solidFill>
                  <a:schemeClr val="bg1"/>
                </a:solidFill>
                <a:latin typeface="Arial" charset="0"/>
              </a:rPr>
              <a:t> </a:t>
            </a:r>
          </a:p>
        </p:txBody>
      </p:sp>
      <p:sp>
        <p:nvSpPr>
          <p:cNvPr id="2061" name="Text Box 13"/>
          <p:cNvSpPr txBox="1">
            <a:spLocks noChangeArrowheads="1"/>
          </p:cNvSpPr>
          <p:nvPr/>
        </p:nvSpPr>
        <p:spPr bwMode="auto">
          <a:xfrm>
            <a:off x="1346200" y="3813512"/>
            <a:ext cx="41148000" cy="1015663"/>
          </a:xfrm>
          <a:prstGeom prst="rect">
            <a:avLst/>
          </a:prstGeom>
          <a:noFill/>
          <a:ln w="9525">
            <a:noFill/>
            <a:miter lim="800000"/>
            <a:headEnd/>
            <a:tailEnd/>
          </a:ln>
          <a:effectLst/>
        </p:spPr>
        <p:txBody>
          <a:bodyPr wrap="square">
            <a:spAutoFit/>
          </a:bodyPr>
          <a:lstStyle/>
          <a:p>
            <a:pPr algn="l">
              <a:spcBef>
                <a:spcPct val="50000"/>
              </a:spcBef>
            </a:pPr>
            <a:r>
              <a:rPr lang="en-US" sz="6000">
                <a:solidFill>
                  <a:srgbClr val="4C452B"/>
                </a:solidFill>
                <a:latin typeface="Arial" charset="0"/>
              </a:rPr>
              <a:t>	Jeremy Cox, Sean </a:t>
            </a:r>
            <a:r>
              <a:rPr lang="en-US" sz="6000" err="1">
                <a:solidFill>
                  <a:srgbClr val="4C452B"/>
                </a:solidFill>
                <a:latin typeface="Arial" charset="0"/>
              </a:rPr>
              <a:t>Hosch</a:t>
            </a:r>
            <a:r>
              <a:rPr lang="en-US" sz="6000">
                <a:solidFill>
                  <a:srgbClr val="4C452B"/>
                </a:solidFill>
                <a:latin typeface="Arial" charset="0"/>
              </a:rPr>
              <a:t>, Patrick </a:t>
            </a:r>
            <a:r>
              <a:rPr lang="en-US" sz="6000" err="1">
                <a:solidFill>
                  <a:srgbClr val="4C452B"/>
                </a:solidFill>
                <a:latin typeface="Arial" charset="0"/>
              </a:rPr>
              <a:t>Pogwizd</a:t>
            </a:r>
            <a:r>
              <a:rPr lang="en-US" sz="6000">
                <a:solidFill>
                  <a:srgbClr val="4C452B"/>
                </a:solidFill>
                <a:latin typeface="Arial" charset="0"/>
              </a:rPr>
              <a:t>, Nicholas Stanley, Michael E. Anderson*, Jacek A. </a:t>
            </a:r>
            <a:r>
              <a:rPr lang="en-US" sz="6000" err="1">
                <a:solidFill>
                  <a:srgbClr val="4C452B"/>
                </a:solidFill>
                <a:latin typeface="Arial" charset="0"/>
              </a:rPr>
              <a:t>Koziel</a:t>
            </a:r>
            <a:r>
              <a:rPr lang="en-US" sz="6000">
                <a:solidFill>
                  <a:srgbClr val="4C452B"/>
                </a:solidFill>
                <a:latin typeface="Arial" charset="0"/>
              </a:rPr>
              <a:t>* </a:t>
            </a:r>
          </a:p>
        </p:txBody>
      </p:sp>
      <p:sp>
        <p:nvSpPr>
          <p:cNvPr id="2062" name="Text Box 14"/>
          <p:cNvSpPr txBox="1">
            <a:spLocks noChangeArrowheads="1"/>
          </p:cNvSpPr>
          <p:nvPr/>
        </p:nvSpPr>
        <p:spPr bwMode="auto">
          <a:xfrm>
            <a:off x="838200" y="31907202"/>
            <a:ext cx="42748200" cy="553998"/>
          </a:xfrm>
          <a:prstGeom prst="rect">
            <a:avLst/>
          </a:prstGeom>
          <a:noFill/>
          <a:ln w="9525">
            <a:noFill/>
            <a:miter lim="800000"/>
            <a:headEnd/>
            <a:tailEnd/>
          </a:ln>
          <a:effectLst/>
        </p:spPr>
        <p:txBody>
          <a:bodyPr wrap="square" lIns="91440" tIns="45720" rIns="91440" bIns="45720" anchor="t">
            <a:spAutoFit/>
          </a:bodyPr>
          <a:lstStyle/>
          <a:p>
            <a:pPr algn="l">
              <a:lnSpc>
                <a:spcPct val="75000"/>
              </a:lnSpc>
              <a:spcBef>
                <a:spcPct val="50000"/>
              </a:spcBef>
            </a:pPr>
            <a:r>
              <a:rPr lang="en-US" sz="4000">
                <a:solidFill>
                  <a:schemeClr val="bg1"/>
                </a:solidFill>
                <a:latin typeface="Arial"/>
                <a:cs typeface="Arial"/>
              </a:rPr>
              <a:t>Acknowledgements: Authors are grateful to Kathleen Wellik and Butch Hansen for the opportunity to work on this project. Project was co-funded by the differential tuition.  </a:t>
            </a:r>
            <a:endParaRPr lang="en-US" sz="4000">
              <a:solidFill>
                <a:schemeClr val="bg1"/>
              </a:solidFill>
              <a:latin typeface="Arial" charset="0"/>
            </a:endParaRPr>
          </a:p>
        </p:txBody>
      </p:sp>
      <p:sp>
        <p:nvSpPr>
          <p:cNvPr id="2064" name="Text Box 16"/>
          <p:cNvSpPr txBox="1">
            <a:spLocks noChangeArrowheads="1"/>
          </p:cNvSpPr>
          <p:nvPr/>
        </p:nvSpPr>
        <p:spPr bwMode="auto">
          <a:xfrm>
            <a:off x="838200" y="5507195"/>
            <a:ext cx="42062400" cy="1323439"/>
          </a:xfrm>
          <a:prstGeom prst="rect">
            <a:avLst/>
          </a:prstGeom>
          <a:noFill/>
          <a:ln w="9525">
            <a:noFill/>
            <a:miter lim="800000"/>
            <a:headEnd/>
            <a:tailEnd/>
          </a:ln>
          <a:effectLst/>
        </p:spPr>
        <p:txBody>
          <a:bodyPr wrap="square">
            <a:spAutoFit/>
          </a:bodyPr>
          <a:lstStyle/>
          <a:p>
            <a:pPr algn="l"/>
            <a:r>
              <a:rPr lang="en-US" sz="8000" b="1">
                <a:latin typeface="Arial" charset="0"/>
              </a:rPr>
              <a:t>ISU Transportation Modernization</a:t>
            </a:r>
            <a:endParaRPr lang="en-US" sz="4000" i="1">
              <a:latin typeface="Arial" charset="0"/>
            </a:endParaRPr>
          </a:p>
        </p:txBody>
      </p:sp>
      <p:sp>
        <p:nvSpPr>
          <p:cNvPr id="2066" name="Text Box 18"/>
          <p:cNvSpPr txBox="1">
            <a:spLocks noChangeArrowheads="1"/>
          </p:cNvSpPr>
          <p:nvPr/>
        </p:nvSpPr>
        <p:spPr bwMode="auto">
          <a:xfrm>
            <a:off x="838200" y="6721326"/>
            <a:ext cx="20958176" cy="1015663"/>
          </a:xfrm>
          <a:prstGeom prst="rect">
            <a:avLst/>
          </a:prstGeom>
          <a:noFill/>
          <a:ln w="9525">
            <a:noFill/>
            <a:miter lim="800000"/>
            <a:headEnd/>
            <a:tailEnd/>
          </a:ln>
          <a:effectLst/>
        </p:spPr>
        <p:txBody>
          <a:bodyPr wrap="square">
            <a:spAutoFit/>
          </a:bodyPr>
          <a:lstStyle/>
          <a:p>
            <a:pPr algn="l">
              <a:spcBef>
                <a:spcPct val="50000"/>
              </a:spcBef>
            </a:pPr>
            <a:r>
              <a:rPr lang="en-US" sz="6000">
                <a:latin typeface="Arial" panose="020B0604020202020204" pitchFamily="34" charset="0"/>
                <a:cs typeface="Arial" panose="020B0604020202020204" pitchFamily="34" charset="0"/>
              </a:rPr>
              <a:t>Client: Iowa State Transportation Facilities, Ames, IA</a:t>
            </a:r>
          </a:p>
        </p:txBody>
      </p:sp>
      <p:sp>
        <p:nvSpPr>
          <p:cNvPr id="10" name="Text Box 16"/>
          <p:cNvSpPr txBox="1">
            <a:spLocks noChangeArrowheads="1"/>
          </p:cNvSpPr>
          <p:nvPr/>
        </p:nvSpPr>
        <p:spPr bwMode="auto">
          <a:xfrm>
            <a:off x="1501869" y="7924770"/>
            <a:ext cx="11283344" cy="9017853"/>
          </a:xfrm>
          <a:prstGeom prst="rect">
            <a:avLst/>
          </a:prstGeom>
          <a:noFill/>
          <a:ln w="9525">
            <a:noFill/>
            <a:miter lim="800000"/>
            <a:headEnd/>
            <a:tailEnd/>
          </a:ln>
          <a:effectLst/>
        </p:spPr>
        <p:txBody>
          <a:bodyPr wrap="square" lIns="91440" tIns="45720" rIns="91440" bIns="45720" anchor="t">
            <a:spAutoFit/>
          </a:bodyPr>
          <a:lstStyle/>
          <a:p>
            <a:pPr algn="l"/>
            <a:r>
              <a:rPr lang="en-US" sz="4800" b="1" dirty="0">
                <a:latin typeface="Arial"/>
                <a:cs typeface="Arial"/>
              </a:rPr>
              <a:t>Problem Statement</a:t>
            </a:r>
          </a:p>
          <a:p>
            <a:pPr marL="796925" indent="-796925" algn="l">
              <a:buFont typeface="Arial" panose="020B0604020202020204" pitchFamily="34" charset="0"/>
              <a:buChar char="•"/>
            </a:pPr>
            <a:r>
              <a:rPr lang="en-US" sz="3800" dirty="0">
                <a:latin typeface="Arial"/>
                <a:cs typeface="Arial"/>
              </a:rPr>
              <a:t>Transportation Services shop is becoming outdated with both the building's structure and the technology available. There is not enough space available for the current employees to work comfortably and this is decreasing efficiency around the shop. The lack of space leaves some employees working across the parking lot in a different facility which creates communication </a:t>
            </a:r>
            <a:r>
              <a:rPr lang="en-US" sz="3800" dirty="0" smtClean="0">
                <a:latin typeface="Arial"/>
                <a:cs typeface="Arial"/>
              </a:rPr>
              <a:t>issues</a:t>
            </a:r>
            <a:endParaRPr lang="en-US" sz="3800" dirty="0">
              <a:latin typeface="Arial"/>
              <a:cs typeface="Arial"/>
            </a:endParaRPr>
          </a:p>
          <a:p>
            <a:pPr marL="796925" indent="-796925" algn="l">
              <a:buFont typeface="Arial" panose="020B0604020202020204" pitchFamily="34" charset="0"/>
              <a:buChar char="•"/>
            </a:pPr>
            <a:r>
              <a:rPr lang="en-US" sz="3800" dirty="0">
                <a:latin typeface="Arial"/>
                <a:cs typeface="Arial"/>
              </a:rPr>
              <a:t>The current shop does not have the space to accommodate the tools and technology required to service newer electric vehicles. The garages are also not tall enough for box trucks which limits the vehicles they can </a:t>
            </a:r>
            <a:r>
              <a:rPr lang="en-US" sz="3800" dirty="0" smtClean="0">
                <a:latin typeface="Arial"/>
                <a:cs typeface="Arial"/>
              </a:rPr>
              <a:t>service</a:t>
            </a:r>
            <a:endParaRPr lang="en-US" sz="3800" dirty="0">
              <a:latin typeface="Arial"/>
              <a:cs typeface="Arial"/>
            </a:endParaRPr>
          </a:p>
        </p:txBody>
      </p:sp>
      <p:sp>
        <p:nvSpPr>
          <p:cNvPr id="13" name="Text Box 16"/>
          <p:cNvSpPr txBox="1">
            <a:spLocks noChangeArrowheads="1"/>
          </p:cNvSpPr>
          <p:nvPr/>
        </p:nvSpPr>
        <p:spPr bwMode="auto">
          <a:xfrm>
            <a:off x="34116417" y="14606538"/>
            <a:ext cx="8784183" cy="6986528"/>
          </a:xfrm>
          <a:prstGeom prst="rect">
            <a:avLst/>
          </a:prstGeom>
          <a:noFill/>
          <a:ln w="9525">
            <a:noFill/>
            <a:miter lim="800000"/>
            <a:headEnd/>
            <a:tailEnd/>
          </a:ln>
          <a:effectLst/>
        </p:spPr>
        <p:txBody>
          <a:bodyPr wrap="square" lIns="91440" tIns="45720" rIns="91440" bIns="45720" anchor="t">
            <a:spAutoFit/>
          </a:bodyPr>
          <a:lstStyle/>
          <a:p>
            <a:pPr algn="l"/>
            <a:r>
              <a:rPr lang="en-US" sz="4800" b="1" dirty="0">
                <a:latin typeface="Arial"/>
                <a:cs typeface="Arial"/>
              </a:rPr>
              <a:t>Major Deliverables</a:t>
            </a:r>
          </a:p>
          <a:p>
            <a:pPr marL="1143000" indent="-1143000" algn="l">
              <a:buFont typeface="Arial" panose="020B0604020202020204" pitchFamily="34" charset="0"/>
              <a:buChar char="•"/>
            </a:pPr>
            <a:r>
              <a:rPr lang="en-US" sz="4000" b="1" dirty="0" smtClean="0">
                <a:latin typeface="Arial"/>
                <a:cs typeface="Arial"/>
              </a:rPr>
              <a:t>Prioritized</a:t>
            </a:r>
            <a:r>
              <a:rPr lang="en-US" sz="4000" b="1" dirty="0">
                <a:latin typeface="Arial"/>
                <a:cs typeface="Arial"/>
              </a:rPr>
              <a:t> </a:t>
            </a:r>
            <a:endParaRPr lang="en-US" sz="4000" dirty="0">
              <a:latin typeface="Arial"/>
              <a:cs typeface="Arial"/>
            </a:endParaRPr>
          </a:p>
          <a:p>
            <a:pPr marL="1600200" lvl="1" indent="-1143000" algn="l">
              <a:buFont typeface="Courier New" panose="02070309020205020404" pitchFamily="49" charset="0"/>
              <a:buChar char="o"/>
            </a:pPr>
            <a:r>
              <a:rPr lang="en-US" sz="4000" dirty="0">
                <a:latin typeface="Arial"/>
                <a:cs typeface="Arial"/>
              </a:rPr>
              <a:t>More space for the workers</a:t>
            </a:r>
            <a:endParaRPr lang="en-US" sz="4000" b="1" dirty="0">
              <a:latin typeface="Arial"/>
              <a:cs typeface="Arial"/>
            </a:endParaRPr>
          </a:p>
          <a:p>
            <a:pPr marL="1600200" lvl="1" indent="-1143000" algn="l">
              <a:buFont typeface="Courier New" panose="02070309020205020404" pitchFamily="49" charset="0"/>
              <a:buChar char="o"/>
            </a:pPr>
            <a:r>
              <a:rPr lang="en-US" sz="4000" dirty="0">
                <a:latin typeface="Arial"/>
                <a:cs typeface="Arial"/>
              </a:rPr>
              <a:t>Bigger garage for box trucks</a:t>
            </a:r>
          </a:p>
          <a:p>
            <a:pPr marL="1600200" lvl="1" indent="-1143000" algn="l">
              <a:buFont typeface="Courier New" panose="02070309020205020404" pitchFamily="49" charset="0"/>
              <a:buChar char="o"/>
            </a:pPr>
            <a:r>
              <a:rPr lang="en-US" sz="4000" dirty="0">
                <a:latin typeface="Arial"/>
                <a:cs typeface="Arial"/>
              </a:rPr>
              <a:t>Blender Pump</a:t>
            </a:r>
          </a:p>
          <a:p>
            <a:pPr marL="1143000" indent="-1143000" algn="l">
              <a:buFont typeface="Arial" panose="020B0604020202020204" pitchFamily="34" charset="0"/>
              <a:buChar char="•"/>
            </a:pPr>
            <a:r>
              <a:rPr lang="en-US" sz="4000" b="1" dirty="0">
                <a:latin typeface="Arial"/>
                <a:cs typeface="Arial"/>
              </a:rPr>
              <a:t>Measures of success</a:t>
            </a:r>
          </a:p>
          <a:p>
            <a:pPr marL="1600200" lvl="1" indent="-1143000" algn="l">
              <a:buFont typeface="Courier New" panose="02070309020205020404" pitchFamily="49" charset="0"/>
              <a:buChar char="o"/>
            </a:pPr>
            <a:r>
              <a:rPr lang="en-US" sz="4000" dirty="0">
                <a:latin typeface="Arial"/>
                <a:cs typeface="Arial"/>
              </a:rPr>
              <a:t>Satisfaction of workers, </a:t>
            </a:r>
          </a:p>
          <a:p>
            <a:pPr marL="1600200" lvl="1" indent="-1143000" algn="l">
              <a:buFont typeface="Courier New" panose="02070309020205020404" pitchFamily="49" charset="0"/>
              <a:buChar char="o"/>
            </a:pPr>
            <a:r>
              <a:rPr lang="en-US" sz="4000" dirty="0">
                <a:latin typeface="Arial"/>
                <a:cs typeface="Arial"/>
              </a:rPr>
              <a:t>Ability to fit larger vehicles</a:t>
            </a:r>
          </a:p>
          <a:p>
            <a:pPr marL="1600200" lvl="1" indent="-1143000" algn="l">
              <a:buFont typeface="Courier New" panose="02070309020205020404" pitchFamily="49" charset="0"/>
              <a:buChar char="o"/>
            </a:pPr>
            <a:r>
              <a:rPr lang="en-US" sz="4000" dirty="0">
                <a:latin typeface="Arial"/>
                <a:cs typeface="Arial"/>
              </a:rPr>
              <a:t>Increased efficiency due to new workflow</a:t>
            </a:r>
          </a:p>
          <a:p>
            <a:pPr marL="1143000" indent="-1143000" algn="l">
              <a:buFont typeface="Arial" panose="020B0604020202020204" pitchFamily="34" charset="0"/>
              <a:buChar char="•"/>
            </a:pPr>
            <a:endParaRPr lang="en-US" sz="4000" dirty="0">
              <a:highlight>
                <a:srgbClr val="FFFF00"/>
              </a:highlight>
              <a:latin typeface="Arial"/>
              <a:cs typeface="Arial"/>
            </a:endParaRPr>
          </a:p>
        </p:txBody>
      </p:sp>
      <p:sp>
        <p:nvSpPr>
          <p:cNvPr id="14" name="Text Box 16"/>
          <p:cNvSpPr txBox="1">
            <a:spLocks noChangeArrowheads="1"/>
          </p:cNvSpPr>
          <p:nvPr/>
        </p:nvSpPr>
        <p:spPr bwMode="auto">
          <a:xfrm>
            <a:off x="34287475" y="21584512"/>
            <a:ext cx="8460726" cy="8833187"/>
          </a:xfrm>
          <a:prstGeom prst="rect">
            <a:avLst/>
          </a:prstGeom>
          <a:noFill/>
          <a:ln w="9525">
            <a:noFill/>
            <a:miter lim="800000"/>
            <a:headEnd/>
            <a:tailEnd/>
          </a:ln>
          <a:effectLst/>
        </p:spPr>
        <p:txBody>
          <a:bodyPr wrap="square" lIns="91440" tIns="45720" rIns="91440" bIns="45720" anchor="t">
            <a:spAutoFit/>
          </a:bodyPr>
          <a:lstStyle/>
          <a:p>
            <a:pPr algn="l"/>
            <a:r>
              <a:rPr lang="en-US" sz="4800" b="1" dirty="0">
                <a:latin typeface="Arial"/>
                <a:cs typeface="Arial"/>
              </a:rPr>
              <a:t>Scope</a:t>
            </a:r>
          </a:p>
          <a:p>
            <a:pPr marL="857250" indent="-857250" algn="l">
              <a:buFont typeface="Arial" panose="020B0604020202020204" pitchFamily="34" charset="0"/>
              <a:buChar char="•"/>
            </a:pPr>
            <a:r>
              <a:rPr lang="en-US" sz="4000" dirty="0">
                <a:latin typeface="Arial"/>
                <a:cs typeface="Arial"/>
              </a:rPr>
              <a:t>Our group helped design a new and modern facility for the ISU transportation services. The new facility will have all staff under one roof and there will be plenty more workspace for everyone The extra space will help us provide more storage for the mechanics for their additional tools, parts, and fluids that they need.</a:t>
            </a:r>
          </a:p>
          <a:p>
            <a:pPr marL="857250" indent="-857250" algn="l">
              <a:buFont typeface="Arial" panose="020B0604020202020204" pitchFamily="34" charset="0"/>
              <a:buChar char="•"/>
            </a:pPr>
            <a:endParaRPr lang="en-US" sz="4000" dirty="0">
              <a:highlight>
                <a:srgbClr val="FFFF00"/>
              </a:highlight>
              <a:latin typeface="Arial"/>
              <a:cs typeface="Arial"/>
            </a:endParaRPr>
          </a:p>
          <a:p>
            <a:pPr algn="l"/>
            <a:endParaRPr lang="en-US" sz="4000" dirty="0">
              <a:latin typeface="Arial" charset="0"/>
            </a:endParaRPr>
          </a:p>
        </p:txBody>
      </p:sp>
      <p:sp>
        <p:nvSpPr>
          <p:cNvPr id="15" name="Text Box 16"/>
          <p:cNvSpPr txBox="1">
            <a:spLocks noChangeArrowheads="1"/>
          </p:cNvSpPr>
          <p:nvPr/>
        </p:nvSpPr>
        <p:spPr bwMode="auto">
          <a:xfrm>
            <a:off x="1218084" y="28977739"/>
            <a:ext cx="9482201" cy="1015663"/>
          </a:xfrm>
          <a:prstGeom prst="rect">
            <a:avLst/>
          </a:prstGeom>
          <a:noFill/>
          <a:ln w="9525">
            <a:noFill/>
            <a:miter lim="800000"/>
            <a:headEnd/>
            <a:tailEnd/>
          </a:ln>
          <a:effectLst/>
        </p:spPr>
        <p:txBody>
          <a:bodyPr wrap="square" lIns="91440" tIns="45720" rIns="91440" bIns="45720" anchor="t">
            <a:spAutoFit/>
          </a:bodyPr>
          <a:lstStyle/>
          <a:p>
            <a:pPr algn="l"/>
            <a:endParaRPr lang="en-US" sz="6000" b="1">
              <a:highlight>
                <a:srgbClr val="FFFF00"/>
              </a:highlight>
              <a:latin typeface="Arial"/>
              <a:cs typeface="Arial"/>
            </a:endParaRPr>
          </a:p>
        </p:txBody>
      </p:sp>
      <p:sp>
        <p:nvSpPr>
          <p:cNvPr id="16" name="Text Box 16"/>
          <p:cNvSpPr txBox="1">
            <a:spLocks noChangeArrowheads="1"/>
          </p:cNvSpPr>
          <p:nvPr/>
        </p:nvSpPr>
        <p:spPr bwMode="auto">
          <a:xfrm>
            <a:off x="1501869" y="17109781"/>
            <a:ext cx="9482201" cy="7263527"/>
          </a:xfrm>
          <a:prstGeom prst="rect">
            <a:avLst/>
          </a:prstGeom>
          <a:noFill/>
          <a:ln w="9525">
            <a:noFill/>
            <a:miter lim="800000"/>
            <a:headEnd/>
            <a:tailEnd/>
          </a:ln>
          <a:effectLst/>
        </p:spPr>
        <p:txBody>
          <a:bodyPr wrap="square" lIns="91440" tIns="45720" rIns="91440" bIns="45720" anchor="t">
            <a:spAutoFit/>
          </a:bodyPr>
          <a:lstStyle/>
          <a:p>
            <a:pPr algn="l"/>
            <a:r>
              <a:rPr lang="en-US" sz="4800" b="1" dirty="0" smtClean="0">
                <a:latin typeface="Arial" charset="0"/>
              </a:rPr>
              <a:t>Objectives</a:t>
            </a:r>
            <a:endParaRPr lang="en-US" sz="4800" b="1" dirty="0">
              <a:latin typeface="Arial" charset="0"/>
            </a:endParaRPr>
          </a:p>
          <a:p>
            <a:pPr marL="796925" indent="-796925" algn="l">
              <a:buFont typeface="Arial" panose="020B0604020202020204" pitchFamily="34" charset="0"/>
              <a:buChar char="•"/>
            </a:pPr>
            <a:r>
              <a:rPr lang="en-US" sz="3800" dirty="0">
                <a:latin typeface="Arial"/>
                <a:cs typeface="Arial"/>
              </a:rPr>
              <a:t>Add a blender pump and relocate the current above ground E-85 tank to the front of the parking </a:t>
            </a:r>
            <a:r>
              <a:rPr lang="en-US" sz="3800" dirty="0" smtClean="0">
                <a:latin typeface="Arial"/>
                <a:cs typeface="Arial"/>
              </a:rPr>
              <a:t>lot</a:t>
            </a:r>
            <a:endParaRPr lang="en-US" sz="3800" dirty="0">
              <a:latin typeface="Arial"/>
              <a:cs typeface="Arial"/>
            </a:endParaRPr>
          </a:p>
          <a:p>
            <a:pPr marL="796925" indent="-796925" algn="l">
              <a:buFont typeface="Arial" panose="020B0604020202020204" pitchFamily="34" charset="0"/>
              <a:buChar char="•"/>
            </a:pPr>
            <a:r>
              <a:rPr lang="en-US" sz="3800" dirty="0">
                <a:latin typeface="Arial"/>
                <a:cs typeface="Arial"/>
              </a:rPr>
              <a:t>Add a second floor above the garages that can be used as an office space and conference room in order to keep all employees under the same </a:t>
            </a:r>
            <a:r>
              <a:rPr lang="en-US" sz="3800" dirty="0" smtClean="0">
                <a:latin typeface="Arial"/>
                <a:cs typeface="Arial"/>
              </a:rPr>
              <a:t>roof</a:t>
            </a:r>
            <a:endParaRPr lang="en-US" sz="3800" dirty="0">
              <a:latin typeface="Arial"/>
              <a:cs typeface="Arial"/>
            </a:endParaRPr>
          </a:p>
          <a:p>
            <a:pPr marL="796925" indent="-796925" algn="l">
              <a:buFont typeface="Arial" panose="020B0604020202020204" pitchFamily="34" charset="0"/>
              <a:buChar char="•"/>
            </a:pPr>
            <a:r>
              <a:rPr lang="en-US" sz="3800" dirty="0">
                <a:latin typeface="Arial"/>
                <a:cs typeface="Arial"/>
              </a:rPr>
              <a:t>Add new garages to the back portion of the lot that will have higher doors to accommodate larger vehicles and add additional </a:t>
            </a:r>
            <a:r>
              <a:rPr lang="en-US" sz="3800" dirty="0" smtClean="0">
                <a:latin typeface="Arial"/>
                <a:cs typeface="Arial"/>
              </a:rPr>
              <a:t>storage</a:t>
            </a:r>
            <a:endParaRPr lang="en-US" sz="3800" dirty="0">
              <a:latin typeface="Arial"/>
              <a:cs typeface="Arial"/>
            </a:endParaRPr>
          </a:p>
        </p:txBody>
      </p:sp>
      <p:sp>
        <p:nvSpPr>
          <p:cNvPr id="17" name="Text Box 16"/>
          <p:cNvSpPr txBox="1">
            <a:spLocks noChangeArrowheads="1"/>
          </p:cNvSpPr>
          <p:nvPr/>
        </p:nvSpPr>
        <p:spPr bwMode="auto">
          <a:xfrm>
            <a:off x="1346200" y="24822544"/>
            <a:ext cx="9441105" cy="5509200"/>
          </a:xfrm>
          <a:prstGeom prst="rect">
            <a:avLst/>
          </a:prstGeom>
          <a:noFill/>
          <a:ln w="9525">
            <a:noFill/>
            <a:miter lim="800000"/>
            <a:headEnd/>
            <a:tailEnd/>
          </a:ln>
          <a:effectLst/>
        </p:spPr>
        <p:txBody>
          <a:bodyPr wrap="square" lIns="91440" tIns="45720" rIns="91440" bIns="45720" anchor="t">
            <a:spAutoFit/>
          </a:bodyPr>
          <a:lstStyle/>
          <a:p>
            <a:pPr algn="l"/>
            <a:r>
              <a:rPr lang="en-US" sz="4800" b="1" dirty="0">
                <a:latin typeface="Arial"/>
                <a:cs typeface="Arial"/>
              </a:rPr>
              <a:t>Constraints</a:t>
            </a:r>
          </a:p>
          <a:p>
            <a:pPr marL="857250" indent="-857250" algn="l">
              <a:buFont typeface="Arial" panose="020B0604020202020204" pitchFamily="34" charset="0"/>
              <a:buChar char="•"/>
            </a:pPr>
            <a:r>
              <a:rPr lang="en-US" sz="3800" dirty="0">
                <a:latin typeface="Arial"/>
                <a:cs typeface="Arial"/>
              </a:rPr>
              <a:t>The new design must allow for all employees to work in the same building</a:t>
            </a:r>
          </a:p>
          <a:p>
            <a:pPr marL="857250" indent="-857250" algn="l">
              <a:buFont typeface="Arial" panose="020B0604020202020204" pitchFamily="34" charset="0"/>
              <a:buChar char="•"/>
            </a:pPr>
            <a:r>
              <a:rPr lang="en-US" sz="3800" dirty="0">
                <a:latin typeface="Arial"/>
                <a:cs typeface="Arial"/>
              </a:rPr>
              <a:t>Must remain open during construction</a:t>
            </a:r>
          </a:p>
          <a:p>
            <a:pPr marL="857250" indent="-857250" algn="l">
              <a:buFont typeface="Arial" panose="020B0604020202020204" pitchFamily="34" charset="0"/>
              <a:buChar char="•"/>
            </a:pPr>
            <a:r>
              <a:rPr lang="en-US" sz="3800" dirty="0">
                <a:latin typeface="Arial"/>
                <a:cs typeface="Arial"/>
              </a:rPr>
              <a:t>Garage doors must be tall enough to fit larger vehicles such as box trucks</a:t>
            </a:r>
          </a:p>
          <a:p>
            <a:pPr marL="857250" indent="-857250" algn="l">
              <a:buFont typeface="Arial" panose="020B0604020202020204" pitchFamily="34" charset="0"/>
              <a:buChar char="•"/>
            </a:pPr>
            <a:r>
              <a:rPr lang="en-US" sz="3800" dirty="0">
                <a:latin typeface="Arial"/>
                <a:cs typeface="Arial"/>
              </a:rPr>
              <a:t>Must have a green space on the facility lot</a:t>
            </a:r>
            <a:endParaRPr lang="en-US" sz="3800" dirty="0">
              <a:latin typeface="Arial" charset="0"/>
              <a:cs typeface="Arial"/>
            </a:endParaRPr>
          </a:p>
        </p:txBody>
      </p:sp>
      <p:sp>
        <p:nvSpPr>
          <p:cNvPr id="18" name="Text Box 16"/>
          <p:cNvSpPr txBox="1">
            <a:spLocks noChangeArrowheads="1"/>
          </p:cNvSpPr>
          <p:nvPr/>
        </p:nvSpPr>
        <p:spPr bwMode="auto">
          <a:xfrm>
            <a:off x="34284382" y="8002510"/>
            <a:ext cx="8957890" cy="6370975"/>
          </a:xfrm>
          <a:prstGeom prst="rect">
            <a:avLst/>
          </a:prstGeom>
          <a:noFill/>
          <a:ln w="9525">
            <a:noFill/>
            <a:miter lim="800000"/>
            <a:headEnd/>
            <a:tailEnd/>
          </a:ln>
          <a:effectLst/>
        </p:spPr>
        <p:txBody>
          <a:bodyPr wrap="square" lIns="91440" tIns="45720" rIns="91440" bIns="45720" anchor="t">
            <a:spAutoFit/>
          </a:bodyPr>
          <a:lstStyle/>
          <a:p>
            <a:pPr algn="l"/>
            <a:r>
              <a:rPr lang="en-US" sz="4800" b="1" dirty="0">
                <a:latin typeface="Arial"/>
                <a:cs typeface="Arial"/>
              </a:rPr>
              <a:t>Methods/Approach</a:t>
            </a:r>
          </a:p>
          <a:p>
            <a:pPr marL="571500" indent="-571500" algn="l">
              <a:buFont typeface="Arial" panose="020B0604020202020204" pitchFamily="34" charset="0"/>
              <a:buChar char="•"/>
            </a:pPr>
            <a:r>
              <a:rPr lang="en-US" sz="4000" dirty="0">
                <a:latin typeface="Arial"/>
                <a:cs typeface="Arial"/>
              </a:rPr>
              <a:t>Tours of the facilities, Interviews with staff, Design/Construction</a:t>
            </a:r>
            <a:endParaRPr lang="en-US" sz="4000" dirty="0">
              <a:latin typeface="Arial" charset="0"/>
              <a:cs typeface="Arial"/>
            </a:endParaRPr>
          </a:p>
          <a:p>
            <a:pPr marL="571500" indent="-571500" algn="l">
              <a:buFont typeface="Arial" panose="020B0604020202020204" pitchFamily="34" charset="0"/>
              <a:buChar char="•"/>
            </a:pPr>
            <a:r>
              <a:rPr lang="en-US" sz="4000" dirty="0">
                <a:latin typeface="Arial"/>
                <a:cs typeface="Arial"/>
              </a:rPr>
              <a:t>Measurements for design of facility</a:t>
            </a:r>
            <a:endParaRPr lang="en-US" sz="4000" dirty="0">
              <a:latin typeface="Arial" charset="0"/>
              <a:cs typeface="Arial"/>
            </a:endParaRPr>
          </a:p>
          <a:p>
            <a:pPr marL="571500" indent="-571500" algn="l">
              <a:buFont typeface="Arial" panose="020B0604020202020204" pitchFamily="34" charset="0"/>
              <a:buChar char="•"/>
            </a:pPr>
            <a:r>
              <a:rPr lang="en-US" sz="4000" dirty="0">
                <a:latin typeface="Arial"/>
                <a:cs typeface="Arial"/>
              </a:rPr>
              <a:t>Interviews for satisfaction and </a:t>
            </a:r>
            <a:br>
              <a:rPr lang="en-US" sz="4000" dirty="0">
                <a:latin typeface="Arial"/>
                <a:cs typeface="Arial"/>
              </a:rPr>
            </a:br>
            <a:r>
              <a:rPr lang="en-US" sz="4000" dirty="0">
                <a:latin typeface="Arial"/>
                <a:cs typeface="Arial"/>
              </a:rPr>
              <a:t>efficiency</a:t>
            </a:r>
          </a:p>
          <a:p>
            <a:pPr marL="571500" indent="-571500" algn="l">
              <a:buFont typeface="Arial" panose="020B0604020202020204" pitchFamily="34" charset="0"/>
              <a:buChar char="•"/>
            </a:pPr>
            <a:r>
              <a:rPr lang="en-US" sz="4000" dirty="0">
                <a:latin typeface="Arial"/>
                <a:cs typeface="Arial"/>
              </a:rPr>
              <a:t>AutoCAD: Design of new facility with a flow diagram implemented to help explain our design process.</a:t>
            </a:r>
            <a:endParaRPr lang="en-US" sz="4000" dirty="0">
              <a:latin typeface="Arial" charset="0"/>
              <a:cs typeface="Arial"/>
            </a:endParaRPr>
          </a:p>
          <a:p>
            <a:pPr marL="571500" indent="-571500" algn="l">
              <a:buFont typeface="Arial" panose="020B0604020202020204" pitchFamily="34" charset="0"/>
              <a:buChar char="•"/>
            </a:pPr>
            <a:endParaRPr lang="en-US" sz="4000" dirty="0">
              <a:latin typeface="Arial" charset="0"/>
            </a:endParaRPr>
          </a:p>
        </p:txBody>
      </p:sp>
      <p:pic>
        <p:nvPicPr>
          <p:cNvPr id="6" name="Picture 6" descr="Diagram&#10;&#10;Description automatically generated">
            <a:extLst>
              <a:ext uri="{FF2B5EF4-FFF2-40B4-BE49-F238E27FC236}">
                <a16:creationId xmlns:a16="http://schemas.microsoft.com/office/drawing/2014/main" id="{5D51B27C-D1BA-F762-8AC6-952CFEA97A76}"/>
              </a:ext>
            </a:extLst>
          </p:cNvPr>
          <p:cNvPicPr>
            <a:picLocks noChangeAspect="1"/>
          </p:cNvPicPr>
          <p:nvPr/>
        </p:nvPicPr>
        <p:blipFill>
          <a:blip r:embed="rId4"/>
          <a:stretch>
            <a:fillRect/>
          </a:stretch>
        </p:blipFill>
        <p:spPr>
          <a:xfrm>
            <a:off x="12190289" y="21557077"/>
            <a:ext cx="10428269" cy="7886765"/>
          </a:xfrm>
          <a:prstGeom prst="rect">
            <a:avLst/>
          </a:prstGeom>
        </p:spPr>
      </p:pic>
      <p:pic>
        <p:nvPicPr>
          <p:cNvPr id="7" name="Picture 7" descr="Diagram&#10;&#10;Description automatically generated">
            <a:extLst>
              <a:ext uri="{FF2B5EF4-FFF2-40B4-BE49-F238E27FC236}">
                <a16:creationId xmlns:a16="http://schemas.microsoft.com/office/drawing/2014/main" id="{19208814-99EB-A87D-8FE8-F9FB8CD96BD9}"/>
              </a:ext>
            </a:extLst>
          </p:cNvPr>
          <p:cNvPicPr>
            <a:picLocks noChangeAspect="1"/>
          </p:cNvPicPr>
          <p:nvPr/>
        </p:nvPicPr>
        <p:blipFill>
          <a:blip r:embed="rId5"/>
          <a:stretch>
            <a:fillRect/>
          </a:stretch>
        </p:blipFill>
        <p:spPr>
          <a:xfrm>
            <a:off x="23204184" y="21577560"/>
            <a:ext cx="10715947" cy="7845798"/>
          </a:xfrm>
          <a:prstGeom prst="rect">
            <a:avLst/>
          </a:prstGeom>
          <a:ln>
            <a:noFill/>
          </a:ln>
        </p:spPr>
      </p:pic>
      <p:pic>
        <p:nvPicPr>
          <p:cNvPr id="8" name="Picture 8">
            <a:extLst>
              <a:ext uri="{FF2B5EF4-FFF2-40B4-BE49-F238E27FC236}">
                <a16:creationId xmlns:a16="http://schemas.microsoft.com/office/drawing/2014/main" id="{E58687FB-82F9-48BF-1EE9-D7BB4AFF04CF}"/>
              </a:ext>
            </a:extLst>
          </p:cNvPr>
          <p:cNvPicPr>
            <a:picLocks noChangeAspect="1"/>
          </p:cNvPicPr>
          <p:nvPr/>
        </p:nvPicPr>
        <p:blipFill>
          <a:blip r:embed="rId6"/>
          <a:stretch>
            <a:fillRect/>
          </a:stretch>
        </p:blipFill>
        <p:spPr>
          <a:xfrm>
            <a:off x="13998539" y="8623812"/>
            <a:ext cx="17784563" cy="11026856"/>
          </a:xfrm>
          <a:prstGeom prst="rect">
            <a:avLst/>
          </a:prstGeom>
        </p:spPr>
      </p:pic>
      <p:sp>
        <p:nvSpPr>
          <p:cNvPr id="3" name="TextBox 2">
            <a:extLst>
              <a:ext uri="{FF2B5EF4-FFF2-40B4-BE49-F238E27FC236}">
                <a16:creationId xmlns:a16="http://schemas.microsoft.com/office/drawing/2014/main" id="{B850ABBE-9E3D-81C7-1429-4963304118A2}"/>
              </a:ext>
            </a:extLst>
          </p:cNvPr>
          <p:cNvSpPr txBox="1"/>
          <p:nvPr/>
        </p:nvSpPr>
        <p:spPr>
          <a:xfrm>
            <a:off x="12066999" y="29422620"/>
            <a:ext cx="22264096"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b="1" dirty="0">
                <a:latin typeface="Arial"/>
                <a:cs typeface="Times"/>
              </a:rPr>
              <a:t>New facility  layout with  all offices and customer space visible. The mechanics bay will be attached to the offices with </a:t>
            </a:r>
            <a:r>
              <a:rPr lang="en-US" sz="4000" b="1" dirty="0" smtClean="0">
                <a:latin typeface="Arial"/>
                <a:cs typeface="Times"/>
              </a:rPr>
              <a:t>two access </a:t>
            </a:r>
            <a:r>
              <a:rPr lang="en-US" sz="4000" b="1" dirty="0">
                <a:latin typeface="Arial"/>
                <a:cs typeface="Times"/>
              </a:rPr>
              <a:t>doors and a long window for a view  for office employees and management. There is also a second floor that will be used for storage.</a:t>
            </a:r>
          </a:p>
        </p:txBody>
      </p:sp>
      <p:sp>
        <p:nvSpPr>
          <p:cNvPr id="4" name="TextBox 3">
            <a:extLst>
              <a:ext uri="{FF2B5EF4-FFF2-40B4-BE49-F238E27FC236}">
                <a16:creationId xmlns:a16="http://schemas.microsoft.com/office/drawing/2014/main" id="{B0D2B9AD-37A5-FF8D-3BA2-3A8761FD7249}"/>
              </a:ext>
            </a:extLst>
          </p:cNvPr>
          <p:cNvSpPr txBox="1"/>
          <p:nvPr/>
        </p:nvSpPr>
        <p:spPr>
          <a:xfrm>
            <a:off x="17388047" y="7702085"/>
            <a:ext cx="9688528"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6000" b="1">
                <a:latin typeface="Arial"/>
                <a:cs typeface="Times"/>
              </a:rPr>
              <a:t>Proposed Facility Layout</a:t>
            </a:r>
          </a:p>
        </p:txBody>
      </p:sp>
      <p:sp>
        <p:nvSpPr>
          <p:cNvPr id="9" name="TextBox 8">
            <a:extLst>
              <a:ext uri="{FF2B5EF4-FFF2-40B4-BE49-F238E27FC236}">
                <a16:creationId xmlns:a16="http://schemas.microsoft.com/office/drawing/2014/main" id="{0C767245-F534-AF1B-2E1F-D38337BC08F4}"/>
              </a:ext>
            </a:extLst>
          </p:cNvPr>
          <p:cNvSpPr txBox="1"/>
          <p:nvPr/>
        </p:nvSpPr>
        <p:spPr>
          <a:xfrm>
            <a:off x="12084657" y="19618182"/>
            <a:ext cx="21606553"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b="1">
                <a:latin typeface="Arial"/>
                <a:cs typeface="Times"/>
              </a:rPr>
              <a:t>Location of the new facility on the existing parking lot . Additional parking was added for storage and vehicles waiting to be serviced. The gas pumps were relocated with the plans of adding a blender pump.</a:t>
            </a:r>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40d7b083-ea40-48bd-bd72-fb8430f4b2d5">
      <Terms xmlns="http://schemas.microsoft.com/office/infopath/2007/PartnerControls"/>
    </lcf76f155ced4ddcb4097134ff3c332f>
    <TaxCatchAll xmlns="e9217b18-2d6c-49de-a896-e2667ef880c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A15247E9BDDDE48AB816008E8BFBAFE" ma:contentTypeVersion="16" ma:contentTypeDescription="Create a new document." ma:contentTypeScope="" ma:versionID="dbb58a1fa4df48ef8432bfbf4c55a767">
  <xsd:schema xmlns:xsd="http://www.w3.org/2001/XMLSchema" xmlns:xs="http://www.w3.org/2001/XMLSchema" xmlns:p="http://schemas.microsoft.com/office/2006/metadata/properties" xmlns:ns2="40d7b083-ea40-48bd-bd72-fb8430f4b2d5" xmlns:ns3="e9217b18-2d6c-49de-a896-e2667ef880c2" targetNamespace="http://schemas.microsoft.com/office/2006/metadata/properties" ma:root="true" ma:fieldsID="201a04534817a5207f8b811cdb5a4798" ns2:_="" ns3:_="">
    <xsd:import namespace="40d7b083-ea40-48bd-bd72-fb8430f4b2d5"/>
    <xsd:import namespace="e9217b18-2d6c-49de-a896-e2667ef880c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OCR" minOccurs="0"/>
                <xsd:element ref="ns2:MediaServiceGenerationTime" minOccurs="0"/>
                <xsd:element ref="ns2:MediaServiceEventHashCode"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d7b083-ea40-48bd-bd72-fb8430f4b2d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dde203d1-7cfb-462f-9308-eb621c314a9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9217b18-2d6c-49de-a896-e2667ef880c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d4d29f0c-9891-4ee0-b230-393259b39be0}" ma:internalName="TaxCatchAll" ma:showField="CatchAllData" ma:web="e9217b18-2d6c-49de-a896-e2667ef880c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46D1741-AAB9-4F69-A8CB-25D569F66913}">
  <ds:schemaRefs>
    <ds:schemaRef ds:uri="http://schemas.microsoft.com/sharepoint/v3/contenttype/forms"/>
  </ds:schemaRefs>
</ds:datastoreItem>
</file>

<file path=customXml/itemProps2.xml><?xml version="1.0" encoding="utf-8"?>
<ds:datastoreItem xmlns:ds="http://schemas.openxmlformats.org/officeDocument/2006/customXml" ds:itemID="{883EA24E-38BA-4A73-BB0D-FEEDD3E559F1}">
  <ds:schemaRefs>
    <ds:schemaRef ds:uri="40d7b083-ea40-48bd-bd72-fb8430f4b2d5"/>
    <ds:schemaRef ds:uri="http://www.w3.org/XML/1998/namespace"/>
    <ds:schemaRef ds:uri="http://schemas.microsoft.com/office/2006/documentManagement/types"/>
    <ds:schemaRef ds:uri="http://purl.org/dc/elements/1.1/"/>
    <ds:schemaRef ds:uri="e9217b18-2d6c-49de-a896-e2667ef880c2"/>
    <ds:schemaRef ds:uri="http://purl.org/dc/dcmitype/"/>
    <ds:schemaRef ds:uri="http://schemas.microsoft.com/office/2006/metadata/properties"/>
    <ds:schemaRef ds:uri="http://schemas.openxmlformats.org/package/2006/metadata/core-properties"/>
    <ds:schemaRef ds:uri="http://purl.org/dc/terms/"/>
    <ds:schemaRef ds:uri="http://schemas.microsoft.com/office/infopath/2007/PartnerControls"/>
  </ds:schemaRefs>
</ds:datastoreItem>
</file>

<file path=customXml/itemProps3.xml><?xml version="1.0" encoding="utf-8"?>
<ds:datastoreItem xmlns:ds="http://schemas.openxmlformats.org/officeDocument/2006/customXml" ds:itemID="{2AE5635A-A6C9-41F3-A83B-6228E7A2CD03}">
  <ds:schemaRefs>
    <ds:schemaRef ds:uri="40d7b083-ea40-48bd-bd72-fb8430f4b2d5"/>
    <ds:schemaRef ds:uri="e9217b18-2d6c-49de-a896-e2667ef880c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TotalTime>
  <Words>534</Words>
  <Application>Microsoft Office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Courier New</vt:lpstr>
      <vt:lpstr>Times</vt:lpstr>
      <vt:lpstr>Blank Presentation</vt:lpstr>
      <vt:lpstr>PowerPoint Presentation</vt:lpstr>
    </vt:vector>
  </TitlesOfParts>
  <Company>ISU Printing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 Louden</dc:creator>
  <cp:lastModifiedBy>Jacek Koziel</cp:lastModifiedBy>
  <cp:revision>3</cp:revision>
  <cp:lastPrinted>2005-05-04T14:31:29Z</cp:lastPrinted>
  <dcterms:created xsi:type="dcterms:W3CDTF">2011-03-25T15:34:05Z</dcterms:created>
  <dcterms:modified xsi:type="dcterms:W3CDTF">2022-04-25T17:28:04Z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0x0101006A15247E9BDDDE48AB816008E8BFBAFE</vt:lpwstr>
  </property>
  <property fmtid="{D5CDD505-2E9C-101B-9397-08002B2CF9AE}" pid="3" name="MediaServiceImageTags">
    <vt:lpwstr/>
  </property>
</Properties>
</file>