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08f99a58e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e08f99a58e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order will be most likely in north central/central Iowa and is widespread across the rest of the state. Look for dark or moderately dark to 12 inches of depth.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e08f99a58e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e08f99a58e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order is most likely found under native vegetation of trees, particularly in Eastern Iowa. Thin A horizon (or not dark enough to be a Mollisol), old/stable enough to have a significant B </a:t>
            </a:r>
            <a:r>
              <a:rPr lang="en"/>
              <a:t>horizon (look for ‘chocolate glaze’ sort of coatings on the B horizon, change color when you take your nail and scratch them off).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e08f99a58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e08f99a58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rPr>
              <a:t>This profile in older f</a:t>
            </a:r>
            <a:r>
              <a:rPr lang="en" sz="1400">
                <a:solidFill>
                  <a:schemeClr val="dk1"/>
                </a:solidFill>
              </a:rPr>
              <a:t>lood deposits, see slightly darker layer most of the way down. Inceptisols are found in spots in Western Iowa where the landscape is less stable/less thick dark A, in Central Iowa where the younger landscape hasn’t developed generally in combination with eroded conditions, or steeper slopes in other parts of the state that have lost or not changed much from the initial material</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e08f99a5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e08f99a5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Found in highly eroded conditions or fresh flood plain deposits that don’t qualify as a Mollisol. Picture is a </a:t>
            </a:r>
            <a:r>
              <a:rPr lang="en" sz="1400">
                <a:solidFill>
                  <a:schemeClr val="dk1"/>
                </a:solidFill>
              </a:rPr>
              <a:t>f</a:t>
            </a:r>
            <a:r>
              <a:rPr lang="en" sz="1400">
                <a:solidFill>
                  <a:schemeClr val="dk1"/>
                </a:solidFill>
              </a:rPr>
              <a:t>lood deposit on top of buried A horizon, coarser textured but well sorted material on top, finer textured on the bottom</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ab50cc95ce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ab50cc95ce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e3280eb84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e3280eb84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a1328cdcb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a1328cdcb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a1328cdcb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a1328cdcb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ab50cc95c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ab50cc95c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an FFA soil judging contest?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a1328cdcb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a1328cdcb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a1328cdcb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a1328cdcb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a1328cdcb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a1328cdcb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e08f99a58e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e08f99a58e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e08f99a58e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e08f99a58e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Look for cracking, slickensides (shiny surfaces at about 45 degree angles), really really sticky to texture, fence posts going odd directions. Unusual in Iowa except along large river floodplains like the Missouri.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1143000" y="300352"/>
            <a:ext cx="6858000" cy="5658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lt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 name="Google Shape;13;p2"/>
          <p:cNvSpPr txBox="1"/>
          <p:nvPr>
            <p:ph idx="1" type="subTitle"/>
          </p:nvPr>
        </p:nvSpPr>
        <p:spPr>
          <a:xfrm>
            <a:off x="1143000" y="954036"/>
            <a:ext cx="6858000" cy="369300"/>
          </a:xfrm>
          <a:prstGeom prst="rect">
            <a:avLst/>
          </a:prstGeom>
          <a:noFill/>
          <a:ln>
            <a:noFill/>
          </a:ln>
        </p:spPr>
        <p:txBody>
          <a:bodyPr anchorCtr="0" anchor="t" bIns="34275" lIns="68575" spcFirstLastPara="1" rIns="68575" wrap="square" tIns="34275">
            <a:noAutofit/>
          </a:bodyPr>
          <a:lstStyle>
            <a:lvl1pPr lvl="0" algn="ctr">
              <a:lnSpc>
                <a:spcPct val="90000"/>
              </a:lnSpc>
              <a:spcBef>
                <a:spcPts val="800"/>
              </a:spcBef>
              <a:spcAft>
                <a:spcPts val="0"/>
              </a:spcAft>
              <a:buClr>
                <a:schemeClr val="lt1"/>
              </a:buClr>
              <a:buSzPts val="1800"/>
              <a:buNone/>
              <a:defRPr sz="1800"/>
            </a:lvl1pPr>
            <a:lvl2pPr lvl="1" algn="ctr">
              <a:lnSpc>
                <a:spcPct val="90000"/>
              </a:lnSpc>
              <a:spcBef>
                <a:spcPts val="400"/>
              </a:spcBef>
              <a:spcAft>
                <a:spcPts val="0"/>
              </a:spcAft>
              <a:buClr>
                <a:schemeClr val="lt1"/>
              </a:buClr>
              <a:buSzPts val="1500"/>
              <a:buNone/>
              <a:defRPr sz="1500"/>
            </a:lvl2pPr>
            <a:lvl3pPr lvl="2" algn="ctr">
              <a:lnSpc>
                <a:spcPct val="90000"/>
              </a:lnSpc>
              <a:spcBef>
                <a:spcPts val="400"/>
              </a:spcBef>
              <a:spcAft>
                <a:spcPts val="0"/>
              </a:spcAft>
              <a:buClr>
                <a:schemeClr val="lt1"/>
              </a:buClr>
              <a:buSzPts val="1400"/>
              <a:buNone/>
              <a:defRPr sz="1400"/>
            </a:lvl3pPr>
            <a:lvl4pPr lvl="3" algn="ctr">
              <a:lnSpc>
                <a:spcPct val="90000"/>
              </a:lnSpc>
              <a:spcBef>
                <a:spcPts val="400"/>
              </a:spcBef>
              <a:spcAft>
                <a:spcPts val="0"/>
              </a:spcAft>
              <a:buClr>
                <a:schemeClr val="lt1"/>
              </a:buClr>
              <a:buSzPts val="1200"/>
              <a:buNone/>
              <a:defRPr sz="1200"/>
            </a:lvl4pPr>
            <a:lvl5pPr lvl="4" algn="ctr">
              <a:lnSpc>
                <a:spcPct val="90000"/>
              </a:lnSpc>
              <a:spcBef>
                <a:spcPts val="400"/>
              </a:spcBef>
              <a:spcAft>
                <a:spcPts val="0"/>
              </a:spcAft>
              <a:buClr>
                <a:schemeClr val="lt1"/>
              </a:buClr>
              <a:buSzPts val="1200"/>
              <a:buNone/>
              <a:defRPr sz="1200"/>
            </a:lvl5pPr>
            <a:lvl6pPr lvl="5" algn="ctr">
              <a:lnSpc>
                <a:spcPct val="90000"/>
              </a:lnSpc>
              <a:spcBef>
                <a:spcPts val="400"/>
              </a:spcBef>
              <a:spcAft>
                <a:spcPts val="0"/>
              </a:spcAft>
              <a:buClr>
                <a:schemeClr val="lt1"/>
              </a:buClr>
              <a:buSzPts val="1200"/>
              <a:buNone/>
              <a:defRPr sz="1200"/>
            </a:lvl6pPr>
            <a:lvl7pPr lvl="6" algn="ctr">
              <a:lnSpc>
                <a:spcPct val="90000"/>
              </a:lnSpc>
              <a:spcBef>
                <a:spcPts val="400"/>
              </a:spcBef>
              <a:spcAft>
                <a:spcPts val="0"/>
              </a:spcAft>
              <a:buClr>
                <a:schemeClr val="lt1"/>
              </a:buClr>
              <a:buSzPts val="1200"/>
              <a:buNone/>
              <a:defRPr sz="1200"/>
            </a:lvl7pPr>
            <a:lvl8pPr lvl="7" algn="ctr">
              <a:lnSpc>
                <a:spcPct val="90000"/>
              </a:lnSpc>
              <a:spcBef>
                <a:spcPts val="400"/>
              </a:spcBef>
              <a:spcAft>
                <a:spcPts val="0"/>
              </a:spcAft>
              <a:buClr>
                <a:schemeClr val="lt1"/>
              </a:buClr>
              <a:buSzPts val="1200"/>
              <a:buNone/>
              <a:defRPr sz="1200"/>
            </a:lvl8pPr>
            <a:lvl9pPr lvl="8" algn="ctr">
              <a:lnSpc>
                <a:spcPct val="90000"/>
              </a:lnSpc>
              <a:spcBef>
                <a:spcPts val="400"/>
              </a:spcBef>
              <a:spcAft>
                <a:spcPts val="0"/>
              </a:spcAft>
              <a:buClr>
                <a:schemeClr val="lt1"/>
              </a:buClr>
              <a:buSzPts val="1200"/>
              <a:buNone/>
              <a:defRPr sz="1200"/>
            </a:lvl9pPr>
          </a:lstStyle>
          <a:p/>
        </p:txBody>
      </p:sp>
      <p:sp>
        <p:nvSpPr>
          <p:cNvPr id="14" name="Google Shape;14;p2"/>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15" name="Google Shape;15;p2"/>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16" name="Google Shape;16;p2"/>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1400" u="none" cap="none" strike="noStrike">
                <a:solidFill>
                  <a:schemeClr val="lt1"/>
                </a:solidFill>
                <a:latin typeface="Calibri"/>
                <a:ea typeface="Calibri"/>
                <a:cs typeface="Calibri"/>
                <a:sym typeface="Calibri"/>
              </a:defRPr>
            </a:lvl1pPr>
            <a:lvl2pPr indent="0" lvl="1" marL="0" marR="0" rtl="0" algn="l">
              <a:spcBef>
                <a:spcPts val="0"/>
              </a:spcBef>
              <a:buNone/>
              <a:defRPr b="0" i="0" sz="1400" u="none" cap="none" strike="noStrike">
                <a:solidFill>
                  <a:schemeClr val="lt1"/>
                </a:solidFill>
                <a:latin typeface="Calibri"/>
                <a:ea typeface="Calibri"/>
                <a:cs typeface="Calibri"/>
                <a:sym typeface="Calibri"/>
              </a:defRPr>
            </a:lvl2pPr>
            <a:lvl3pPr indent="0" lvl="2" marL="0" marR="0" rtl="0" algn="l">
              <a:spcBef>
                <a:spcPts val="0"/>
              </a:spcBef>
              <a:buNone/>
              <a:defRPr b="0" i="0" sz="1400" u="none" cap="none" strike="noStrike">
                <a:solidFill>
                  <a:schemeClr val="lt1"/>
                </a:solidFill>
                <a:latin typeface="Calibri"/>
                <a:ea typeface="Calibri"/>
                <a:cs typeface="Calibri"/>
                <a:sym typeface="Calibri"/>
              </a:defRPr>
            </a:lvl3pPr>
            <a:lvl4pPr indent="0" lvl="3" marL="0" marR="0" rtl="0" algn="l">
              <a:spcBef>
                <a:spcPts val="0"/>
              </a:spcBef>
              <a:buNone/>
              <a:defRPr b="0" i="0" sz="1400" u="none" cap="none" strike="noStrike">
                <a:solidFill>
                  <a:schemeClr val="lt1"/>
                </a:solidFill>
                <a:latin typeface="Calibri"/>
                <a:ea typeface="Calibri"/>
                <a:cs typeface="Calibri"/>
                <a:sym typeface="Calibri"/>
              </a:defRPr>
            </a:lvl4pPr>
            <a:lvl5pPr indent="0" lvl="4" marL="0" marR="0" rtl="0" algn="l">
              <a:spcBef>
                <a:spcPts val="0"/>
              </a:spcBef>
              <a:buNone/>
              <a:defRPr b="0" i="0" sz="1400" u="none" cap="none" strike="noStrike">
                <a:solidFill>
                  <a:schemeClr val="lt1"/>
                </a:solidFill>
                <a:latin typeface="Calibri"/>
                <a:ea typeface="Calibri"/>
                <a:cs typeface="Calibri"/>
                <a:sym typeface="Calibri"/>
              </a:defRPr>
            </a:lvl5pPr>
            <a:lvl6pPr indent="0" lvl="5" marL="0" marR="0" rtl="0" algn="l">
              <a:spcBef>
                <a:spcPts val="0"/>
              </a:spcBef>
              <a:buNone/>
              <a:defRPr b="0" i="0" sz="1400" u="none" cap="none" strike="noStrike">
                <a:solidFill>
                  <a:schemeClr val="lt1"/>
                </a:solidFill>
                <a:latin typeface="Calibri"/>
                <a:ea typeface="Calibri"/>
                <a:cs typeface="Calibri"/>
                <a:sym typeface="Calibri"/>
              </a:defRPr>
            </a:lvl6pPr>
            <a:lvl7pPr indent="0" lvl="6" marL="0" marR="0" rtl="0" algn="l">
              <a:spcBef>
                <a:spcPts val="0"/>
              </a:spcBef>
              <a:buNone/>
              <a:defRPr b="0" i="0" sz="1400" u="none" cap="none" strike="noStrike">
                <a:solidFill>
                  <a:schemeClr val="lt1"/>
                </a:solidFill>
                <a:latin typeface="Calibri"/>
                <a:ea typeface="Calibri"/>
                <a:cs typeface="Calibri"/>
                <a:sym typeface="Calibri"/>
              </a:defRPr>
            </a:lvl7pPr>
            <a:lvl8pPr indent="0" lvl="7" marL="0" marR="0" rtl="0" algn="l">
              <a:spcBef>
                <a:spcPts val="0"/>
              </a:spcBef>
              <a:buNone/>
              <a:defRPr b="0" i="0" sz="1400" u="none" cap="none" strike="noStrike">
                <a:solidFill>
                  <a:schemeClr val="lt1"/>
                </a:solidFill>
                <a:latin typeface="Calibri"/>
                <a:ea typeface="Calibri"/>
                <a:cs typeface="Calibri"/>
                <a:sym typeface="Calibri"/>
              </a:defRPr>
            </a:lvl8pPr>
            <a:lvl9pPr indent="0" lvl="8" marL="0" marR="0" rtl="0" algn="l">
              <a:spcBef>
                <a:spcPts val="0"/>
              </a:spcBef>
              <a:buNone/>
              <a:defRPr b="0" i="0" sz="1400" u="none" cap="none" strike="noStrike">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9" name="Shape 59"/>
        <p:cNvGrpSpPr/>
        <p:nvPr/>
      </p:nvGrpSpPr>
      <p:grpSpPr>
        <a:xfrm>
          <a:off x="0" y="0"/>
          <a:ext cx="0" cy="0"/>
          <a:chOff x="0" y="0"/>
          <a:chExt cx="0" cy="0"/>
        </a:xfrm>
      </p:grpSpPr>
      <p:sp>
        <p:nvSpPr>
          <p:cNvPr id="60" name="Google Shape;60;p11"/>
          <p:cNvSpPr txBox="1"/>
          <p:nvPr>
            <p:ph type="title"/>
          </p:nvPr>
        </p:nvSpPr>
        <p:spPr>
          <a:xfrm>
            <a:off x="629841" y="342900"/>
            <a:ext cx="2949300" cy="12000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lt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1" name="Google Shape;61;p11"/>
          <p:cNvSpPr/>
          <p:nvPr>
            <p:ph idx="2" type="pic"/>
          </p:nvPr>
        </p:nvSpPr>
        <p:spPr>
          <a:xfrm>
            <a:off x="3887391" y="740569"/>
            <a:ext cx="46290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lt1"/>
              </a:buClr>
              <a:buSzPts val="2400"/>
              <a:buFont typeface="Arial"/>
              <a:buNone/>
              <a:defRPr b="0" i="0" sz="2400" u="none" cap="none" strike="noStrike">
                <a:solidFill>
                  <a:schemeClr val="lt1"/>
                </a:solidFill>
                <a:latin typeface="Calibri"/>
                <a:ea typeface="Calibri"/>
                <a:cs typeface="Calibri"/>
                <a:sym typeface="Calibri"/>
              </a:defRPr>
            </a:lvl1pPr>
            <a:lvl2pPr lvl="1" marR="0" rtl="0" algn="l">
              <a:lnSpc>
                <a:spcPct val="90000"/>
              </a:lnSpc>
              <a:spcBef>
                <a:spcPts val="400"/>
              </a:spcBef>
              <a:spcAft>
                <a:spcPts val="0"/>
              </a:spcAft>
              <a:buClr>
                <a:schemeClr val="lt1"/>
              </a:buClr>
              <a:buSzPts val="2100"/>
              <a:buFont typeface="Arial"/>
              <a:buNone/>
              <a:defRPr b="0" i="0" sz="2100" u="none" cap="none" strike="noStrike">
                <a:solidFill>
                  <a:schemeClr val="lt1"/>
                </a:solidFill>
                <a:latin typeface="Calibri"/>
                <a:ea typeface="Calibri"/>
                <a:cs typeface="Calibri"/>
                <a:sym typeface="Calibri"/>
              </a:defRPr>
            </a:lvl2pPr>
            <a:lvl3pPr lvl="2" marR="0" rtl="0" algn="l">
              <a:lnSpc>
                <a:spcPct val="90000"/>
              </a:lnSpc>
              <a:spcBef>
                <a:spcPts val="400"/>
              </a:spcBef>
              <a:spcAft>
                <a:spcPts val="0"/>
              </a:spcAft>
              <a:buClr>
                <a:schemeClr val="lt1"/>
              </a:buClr>
              <a:buSzPts val="1800"/>
              <a:buFont typeface="Arial"/>
              <a:buNone/>
              <a:defRPr b="0" i="0" sz="1800" u="none" cap="none" strike="noStrike">
                <a:solidFill>
                  <a:schemeClr val="lt1"/>
                </a:solidFill>
                <a:latin typeface="Calibri"/>
                <a:ea typeface="Calibri"/>
                <a:cs typeface="Calibri"/>
                <a:sym typeface="Calibri"/>
              </a:defRPr>
            </a:lvl3pPr>
            <a:lvl4pPr lvl="3"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4pPr>
            <a:lvl5pPr lvl="4"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5pPr>
            <a:lvl6pPr lvl="5"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6pPr>
            <a:lvl7pPr lvl="6"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7pPr>
            <a:lvl8pPr lvl="7"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8pPr>
            <a:lvl9pPr lvl="8" marR="0" rtl="0" algn="l">
              <a:lnSpc>
                <a:spcPct val="90000"/>
              </a:lnSpc>
              <a:spcBef>
                <a:spcPts val="40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9pPr>
          </a:lstStyle>
          <a:p/>
        </p:txBody>
      </p:sp>
      <p:sp>
        <p:nvSpPr>
          <p:cNvPr id="62" name="Google Shape;62;p11"/>
          <p:cNvSpPr txBox="1"/>
          <p:nvPr>
            <p:ph idx="1" type="body"/>
          </p:nvPr>
        </p:nvSpPr>
        <p:spPr>
          <a:xfrm>
            <a:off x="629841" y="1543050"/>
            <a:ext cx="2949300" cy="2858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200"/>
              <a:buNone/>
              <a:defRPr sz="1200"/>
            </a:lvl1pPr>
            <a:lvl2pPr indent="-228600" lvl="1" marL="914400" algn="l">
              <a:lnSpc>
                <a:spcPct val="90000"/>
              </a:lnSpc>
              <a:spcBef>
                <a:spcPts val="400"/>
              </a:spcBef>
              <a:spcAft>
                <a:spcPts val="0"/>
              </a:spcAft>
              <a:buClr>
                <a:schemeClr val="lt1"/>
              </a:buClr>
              <a:buSzPts val="1100"/>
              <a:buNone/>
              <a:defRPr sz="1100"/>
            </a:lvl2pPr>
            <a:lvl3pPr indent="-228600" lvl="2" marL="1371600" algn="l">
              <a:lnSpc>
                <a:spcPct val="90000"/>
              </a:lnSpc>
              <a:spcBef>
                <a:spcPts val="400"/>
              </a:spcBef>
              <a:spcAft>
                <a:spcPts val="0"/>
              </a:spcAft>
              <a:buClr>
                <a:schemeClr val="lt1"/>
              </a:buClr>
              <a:buSzPts val="900"/>
              <a:buNone/>
              <a:defRPr sz="900"/>
            </a:lvl3pPr>
            <a:lvl4pPr indent="-228600" lvl="3" marL="1828800" algn="l">
              <a:lnSpc>
                <a:spcPct val="90000"/>
              </a:lnSpc>
              <a:spcBef>
                <a:spcPts val="400"/>
              </a:spcBef>
              <a:spcAft>
                <a:spcPts val="0"/>
              </a:spcAft>
              <a:buClr>
                <a:schemeClr val="lt1"/>
              </a:buClr>
              <a:buSzPts val="800"/>
              <a:buNone/>
              <a:defRPr sz="800"/>
            </a:lvl4pPr>
            <a:lvl5pPr indent="-228600" lvl="4" marL="2286000" algn="l">
              <a:lnSpc>
                <a:spcPct val="90000"/>
              </a:lnSpc>
              <a:spcBef>
                <a:spcPts val="400"/>
              </a:spcBef>
              <a:spcAft>
                <a:spcPts val="0"/>
              </a:spcAft>
              <a:buClr>
                <a:schemeClr val="lt1"/>
              </a:buClr>
              <a:buSzPts val="800"/>
              <a:buNone/>
              <a:defRPr sz="800"/>
            </a:lvl5pPr>
            <a:lvl6pPr indent="-228600" lvl="5" marL="2743200" algn="l">
              <a:lnSpc>
                <a:spcPct val="90000"/>
              </a:lnSpc>
              <a:spcBef>
                <a:spcPts val="400"/>
              </a:spcBef>
              <a:spcAft>
                <a:spcPts val="0"/>
              </a:spcAft>
              <a:buClr>
                <a:schemeClr val="lt1"/>
              </a:buClr>
              <a:buSzPts val="800"/>
              <a:buNone/>
              <a:defRPr sz="800"/>
            </a:lvl6pPr>
            <a:lvl7pPr indent="-228600" lvl="6" marL="3200400" algn="l">
              <a:lnSpc>
                <a:spcPct val="90000"/>
              </a:lnSpc>
              <a:spcBef>
                <a:spcPts val="400"/>
              </a:spcBef>
              <a:spcAft>
                <a:spcPts val="0"/>
              </a:spcAft>
              <a:buClr>
                <a:schemeClr val="lt1"/>
              </a:buClr>
              <a:buSzPts val="800"/>
              <a:buNone/>
              <a:defRPr sz="800"/>
            </a:lvl7pPr>
            <a:lvl8pPr indent="-228600" lvl="7" marL="3657600" algn="l">
              <a:lnSpc>
                <a:spcPct val="90000"/>
              </a:lnSpc>
              <a:spcBef>
                <a:spcPts val="400"/>
              </a:spcBef>
              <a:spcAft>
                <a:spcPts val="0"/>
              </a:spcAft>
              <a:buClr>
                <a:schemeClr val="lt1"/>
              </a:buClr>
              <a:buSzPts val="800"/>
              <a:buNone/>
              <a:defRPr sz="800"/>
            </a:lvl8pPr>
            <a:lvl9pPr indent="-228600" lvl="8" marL="4114800" algn="l">
              <a:lnSpc>
                <a:spcPct val="90000"/>
              </a:lnSpc>
              <a:spcBef>
                <a:spcPts val="400"/>
              </a:spcBef>
              <a:spcAft>
                <a:spcPts val="0"/>
              </a:spcAft>
              <a:buClr>
                <a:schemeClr val="lt1"/>
              </a:buClr>
              <a:buSzPts val="800"/>
              <a:buNone/>
              <a:defRPr sz="800"/>
            </a:lvl9pPr>
          </a:lstStyle>
          <a:p/>
        </p:txBody>
      </p:sp>
      <p:sp>
        <p:nvSpPr>
          <p:cNvPr id="63" name="Google Shape;63;p11"/>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64" name="Google Shape;64;p11"/>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5" name="Shape 65"/>
        <p:cNvGrpSpPr/>
        <p:nvPr/>
      </p:nvGrpSpPr>
      <p:grpSpPr>
        <a:xfrm>
          <a:off x="0" y="0"/>
          <a:ext cx="0" cy="0"/>
          <a:chOff x="0" y="0"/>
          <a:chExt cx="0" cy="0"/>
        </a:xfrm>
      </p:grpSpPr>
      <p:sp>
        <p:nvSpPr>
          <p:cNvPr id="66" name="Google Shape;66;p12"/>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7" name="Google Shape;67;p12"/>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68" name="Google Shape;68;p1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OBJECT_1">
    <p:spTree>
      <p:nvGrpSpPr>
        <p:cNvPr id="69" name="Shape 69"/>
        <p:cNvGrpSpPr/>
        <p:nvPr/>
      </p:nvGrpSpPr>
      <p:grpSpPr>
        <a:xfrm>
          <a:off x="0" y="0"/>
          <a:ext cx="0" cy="0"/>
          <a:chOff x="0" y="0"/>
          <a:chExt cx="0" cy="0"/>
        </a:xfrm>
      </p:grpSpPr>
      <p:sp>
        <p:nvSpPr>
          <p:cNvPr id="70" name="Google Shape;70;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1" name="Google Shape;71;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3"/>
          <p:cNvSpPr txBox="1"/>
          <p:nvPr>
            <p:ph idx="10" type="dt"/>
          </p:nvPr>
        </p:nvSpPr>
        <p:spPr>
          <a:xfrm>
            <a:off x="628650" y="4767263"/>
            <a:ext cx="2057400" cy="273900"/>
          </a:xfrm>
          <a:prstGeom prst="rect">
            <a:avLst/>
          </a:prstGeom>
          <a:noFill/>
          <a:ln>
            <a:noFill/>
          </a:ln>
        </p:spPr>
        <p:txBody>
          <a:bodyPr anchorCtr="0" anchor="ctr" bIns="68575" lIns="68575" spcFirstLastPara="1" rIns="68575" wrap="square" tIns="685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3"/>
          <p:cNvSpPr txBox="1"/>
          <p:nvPr>
            <p:ph idx="11" type="ftr"/>
          </p:nvPr>
        </p:nvSpPr>
        <p:spPr>
          <a:xfrm>
            <a:off x="3028950" y="4767263"/>
            <a:ext cx="3086100" cy="273900"/>
          </a:xfrm>
          <a:prstGeom prst="rect">
            <a:avLst/>
          </a:prstGeom>
          <a:noFill/>
          <a:ln>
            <a:noFill/>
          </a:ln>
        </p:spPr>
        <p:txBody>
          <a:bodyPr anchorCtr="0" anchor="ctr" bIns="68575" lIns="68575" spcFirstLastPara="1" rIns="68575" wrap="square" tIns="685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p:cSld name="OBJECT_2">
    <p:spTree>
      <p:nvGrpSpPr>
        <p:cNvPr id="75" name="Shape 75"/>
        <p:cNvGrpSpPr/>
        <p:nvPr/>
      </p:nvGrpSpPr>
      <p:grpSpPr>
        <a:xfrm>
          <a:off x="0" y="0"/>
          <a:ext cx="0" cy="0"/>
          <a:chOff x="0" y="0"/>
          <a:chExt cx="0" cy="0"/>
        </a:xfrm>
      </p:grpSpPr>
      <p:sp>
        <p:nvSpPr>
          <p:cNvPr id="76" name="Google Shape;76;p14"/>
          <p:cNvSpPr txBox="1"/>
          <p:nvPr>
            <p:ph type="title"/>
          </p:nvPr>
        </p:nvSpPr>
        <p:spPr>
          <a:xfrm>
            <a:off x="457200" y="205978"/>
            <a:ext cx="8229600" cy="8574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7" name="Google Shape;77;p14"/>
          <p:cNvSpPr txBox="1"/>
          <p:nvPr>
            <p:ph idx="1" type="body"/>
          </p:nvPr>
        </p:nvSpPr>
        <p:spPr>
          <a:xfrm>
            <a:off x="457200" y="1200150"/>
            <a:ext cx="8229600" cy="3394500"/>
          </a:xfrm>
          <a:prstGeom prst="rect">
            <a:avLst/>
          </a:prstGeom>
          <a:noFill/>
          <a:ln>
            <a:noFill/>
          </a:ln>
        </p:spPr>
        <p:txBody>
          <a:bodyPr anchorCtr="0" anchor="t" bIns="34275" lIns="68575" spcFirstLastPara="1" rIns="68575" wrap="square" tIns="34275">
            <a:noAutofit/>
          </a:bodyPr>
          <a:lstStyle>
            <a:lvl1pPr indent="-381000" lvl="0" marL="457200" marR="0" rtl="0" algn="l">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78" name="Google Shape;78;p14"/>
          <p:cNvSpPr txBox="1"/>
          <p:nvPr>
            <p:ph idx="10" type="dt"/>
          </p:nvPr>
        </p:nvSpPr>
        <p:spPr>
          <a:xfrm>
            <a:off x="457200" y="4767263"/>
            <a:ext cx="2133600" cy="273900"/>
          </a:xfrm>
          <a:prstGeom prst="rect">
            <a:avLst/>
          </a:prstGeom>
          <a:noFill/>
          <a:ln>
            <a:noFill/>
          </a:ln>
        </p:spPr>
        <p:txBody>
          <a:bodyPr anchorCtr="0" anchor="ctr" bIns="68575" lIns="68575" spcFirstLastPara="1" rIns="68575" wrap="square" tIns="685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Google Shape;79;p14"/>
          <p:cNvSpPr txBox="1"/>
          <p:nvPr>
            <p:ph idx="11" type="ftr"/>
          </p:nvPr>
        </p:nvSpPr>
        <p:spPr>
          <a:xfrm>
            <a:off x="3124200" y="4767263"/>
            <a:ext cx="2895600" cy="273900"/>
          </a:xfrm>
          <a:prstGeom prst="rect">
            <a:avLst/>
          </a:prstGeom>
          <a:noFill/>
          <a:ln>
            <a:noFill/>
          </a:ln>
        </p:spPr>
        <p:txBody>
          <a:bodyPr anchorCtr="0" anchor="ctr" bIns="68575" lIns="68575" spcFirstLastPara="1" rIns="68575" wrap="square" tIns="685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Google Shape;80;p14"/>
          <p:cNvSpPr txBox="1"/>
          <p:nvPr>
            <p:ph idx="12" type="sldNum"/>
          </p:nvPr>
        </p:nvSpPr>
        <p:spPr>
          <a:xfrm>
            <a:off x="6553200" y="4767263"/>
            <a:ext cx="21336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9" name="Google Shape;19;p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
        <p:nvSpPr>
          <p:cNvPr id="20" name="Google Shape;20;p3"/>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21" name="Google Shape;21;p3"/>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22" name="Google Shape;22;p3"/>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Right"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4535905" y="434081"/>
            <a:ext cx="3974700" cy="21396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lt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5" name="Google Shape;25;p4"/>
          <p:cNvSpPr txBox="1"/>
          <p:nvPr>
            <p:ph idx="1" type="body"/>
          </p:nvPr>
        </p:nvSpPr>
        <p:spPr>
          <a:xfrm>
            <a:off x="4535905" y="2593874"/>
            <a:ext cx="3974700" cy="11250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None/>
              <a:defRPr sz="1800">
                <a:solidFill>
                  <a:schemeClr val="lt1"/>
                </a:solidFill>
              </a:defRPr>
            </a:lvl1pPr>
            <a:lvl2pPr indent="-228600" lvl="1" marL="914400" algn="l">
              <a:lnSpc>
                <a:spcPct val="90000"/>
              </a:lnSpc>
              <a:spcBef>
                <a:spcPts val="400"/>
              </a:spcBef>
              <a:spcAft>
                <a:spcPts val="0"/>
              </a:spcAft>
              <a:buClr>
                <a:schemeClr val="lt1"/>
              </a:buClr>
              <a:buSzPts val="1500"/>
              <a:buNone/>
              <a:defRPr sz="1500">
                <a:solidFill>
                  <a:schemeClr val="lt1"/>
                </a:solidFill>
              </a:defRPr>
            </a:lvl2pPr>
            <a:lvl3pPr indent="-228600" lvl="2" marL="1371600" algn="l">
              <a:lnSpc>
                <a:spcPct val="90000"/>
              </a:lnSpc>
              <a:spcBef>
                <a:spcPts val="400"/>
              </a:spcBef>
              <a:spcAft>
                <a:spcPts val="0"/>
              </a:spcAft>
              <a:buClr>
                <a:schemeClr val="lt1"/>
              </a:buClr>
              <a:buSzPts val="1400"/>
              <a:buNone/>
              <a:defRPr sz="1400">
                <a:solidFill>
                  <a:schemeClr val="lt1"/>
                </a:solidFill>
              </a:defRPr>
            </a:lvl3pPr>
            <a:lvl4pPr indent="-228600" lvl="3" marL="1828800" algn="l">
              <a:lnSpc>
                <a:spcPct val="90000"/>
              </a:lnSpc>
              <a:spcBef>
                <a:spcPts val="400"/>
              </a:spcBef>
              <a:spcAft>
                <a:spcPts val="0"/>
              </a:spcAft>
              <a:buClr>
                <a:schemeClr val="lt1"/>
              </a:buClr>
              <a:buSzPts val="1200"/>
              <a:buNone/>
              <a:defRPr sz="1200">
                <a:solidFill>
                  <a:schemeClr val="lt1"/>
                </a:solidFill>
              </a:defRPr>
            </a:lvl4pPr>
            <a:lvl5pPr indent="-228600" lvl="4" marL="2286000" algn="l">
              <a:lnSpc>
                <a:spcPct val="90000"/>
              </a:lnSpc>
              <a:spcBef>
                <a:spcPts val="400"/>
              </a:spcBef>
              <a:spcAft>
                <a:spcPts val="0"/>
              </a:spcAft>
              <a:buClr>
                <a:schemeClr val="lt1"/>
              </a:buClr>
              <a:buSzPts val="1200"/>
              <a:buNone/>
              <a:defRPr sz="1200">
                <a:solidFill>
                  <a:schemeClr val="lt1"/>
                </a:solidFill>
              </a:defRPr>
            </a:lvl5pPr>
            <a:lvl6pPr indent="-228600" lvl="5" marL="2743200" algn="l">
              <a:lnSpc>
                <a:spcPct val="90000"/>
              </a:lnSpc>
              <a:spcBef>
                <a:spcPts val="400"/>
              </a:spcBef>
              <a:spcAft>
                <a:spcPts val="0"/>
              </a:spcAft>
              <a:buClr>
                <a:schemeClr val="lt1"/>
              </a:buClr>
              <a:buSzPts val="1200"/>
              <a:buNone/>
              <a:defRPr sz="1200">
                <a:solidFill>
                  <a:schemeClr val="lt1"/>
                </a:solidFill>
              </a:defRPr>
            </a:lvl6pPr>
            <a:lvl7pPr indent="-228600" lvl="6" marL="3200400" algn="l">
              <a:lnSpc>
                <a:spcPct val="90000"/>
              </a:lnSpc>
              <a:spcBef>
                <a:spcPts val="400"/>
              </a:spcBef>
              <a:spcAft>
                <a:spcPts val="0"/>
              </a:spcAft>
              <a:buClr>
                <a:schemeClr val="lt1"/>
              </a:buClr>
              <a:buSzPts val="1200"/>
              <a:buNone/>
              <a:defRPr sz="1200">
                <a:solidFill>
                  <a:schemeClr val="lt1"/>
                </a:solidFill>
              </a:defRPr>
            </a:lvl7pPr>
            <a:lvl8pPr indent="-228600" lvl="7" marL="3657600" algn="l">
              <a:lnSpc>
                <a:spcPct val="90000"/>
              </a:lnSpc>
              <a:spcBef>
                <a:spcPts val="400"/>
              </a:spcBef>
              <a:spcAft>
                <a:spcPts val="0"/>
              </a:spcAft>
              <a:buClr>
                <a:schemeClr val="lt1"/>
              </a:buClr>
              <a:buSzPts val="1200"/>
              <a:buNone/>
              <a:defRPr sz="1200">
                <a:solidFill>
                  <a:schemeClr val="lt1"/>
                </a:solidFill>
              </a:defRPr>
            </a:lvl8pPr>
            <a:lvl9pPr indent="-228600" lvl="8" marL="4114800" algn="l">
              <a:lnSpc>
                <a:spcPct val="90000"/>
              </a:lnSpc>
              <a:spcBef>
                <a:spcPts val="400"/>
              </a:spcBef>
              <a:spcAft>
                <a:spcPts val="0"/>
              </a:spcAft>
              <a:buClr>
                <a:schemeClr val="lt1"/>
              </a:buClr>
              <a:buSzPts val="1200"/>
              <a:buNone/>
              <a:defRPr sz="1200">
                <a:solidFill>
                  <a:schemeClr val="lt1"/>
                </a:solidFill>
              </a:defRPr>
            </a:lvl9pPr>
          </a:lstStyle>
          <a:p/>
        </p:txBody>
      </p:sp>
      <p:sp>
        <p:nvSpPr>
          <p:cNvPr id="26" name="Google Shape;26;p4"/>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27" name="Google Shape;27;p4"/>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Right">
  <p:cSld name="Content Right">
    <p:spTree>
      <p:nvGrpSpPr>
        <p:cNvPr id="28" name="Shape 28"/>
        <p:cNvGrpSpPr/>
        <p:nvPr/>
      </p:nvGrpSpPr>
      <p:grpSpPr>
        <a:xfrm>
          <a:off x="0" y="0"/>
          <a:ext cx="0" cy="0"/>
          <a:chOff x="0" y="0"/>
          <a:chExt cx="0" cy="0"/>
        </a:xfrm>
      </p:grpSpPr>
      <p:sp>
        <p:nvSpPr>
          <p:cNvPr id="29" name="Google Shape;29;p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0" name="Google Shape;30;p5"/>
          <p:cNvSpPr txBox="1"/>
          <p:nvPr>
            <p:ph idx="1"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
        <p:nvSpPr>
          <p:cNvPr id="31" name="Google Shape;31;p5"/>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32" name="Google Shape;32;p5"/>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Left">
  <p:cSld name="Content Left">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5" name="Google Shape;35;p6"/>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
        <p:nvSpPr>
          <p:cNvPr id="36" name="Google Shape;36;p6"/>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37" name="Google Shape;37;p6"/>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38" name="Shape 38"/>
        <p:cNvGrpSpPr/>
        <p:nvPr/>
      </p:nvGrpSpPr>
      <p:grpSpPr>
        <a:xfrm>
          <a:off x="0" y="0"/>
          <a:ext cx="0" cy="0"/>
          <a:chOff x="0" y="0"/>
          <a:chExt cx="0" cy="0"/>
        </a:xfrm>
      </p:grpSpPr>
      <p:sp>
        <p:nvSpPr>
          <p:cNvPr id="39" name="Google Shape;39;p7"/>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7"/>
          <p:cNvSpPr txBox="1"/>
          <p:nvPr>
            <p:ph idx="1" type="body"/>
          </p:nvPr>
        </p:nvSpPr>
        <p:spPr>
          <a:xfrm>
            <a:off x="629841" y="1260872"/>
            <a:ext cx="3868200" cy="618000"/>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None/>
              <a:defRPr b="1" sz="1800"/>
            </a:lvl1pPr>
            <a:lvl2pPr indent="-228600" lvl="1" marL="914400" algn="l">
              <a:lnSpc>
                <a:spcPct val="90000"/>
              </a:lnSpc>
              <a:spcBef>
                <a:spcPts val="400"/>
              </a:spcBef>
              <a:spcAft>
                <a:spcPts val="0"/>
              </a:spcAft>
              <a:buClr>
                <a:schemeClr val="lt1"/>
              </a:buClr>
              <a:buSzPts val="1500"/>
              <a:buNone/>
              <a:defRPr b="1" sz="1500"/>
            </a:lvl2pPr>
            <a:lvl3pPr indent="-228600" lvl="2" marL="1371600" algn="l">
              <a:lnSpc>
                <a:spcPct val="90000"/>
              </a:lnSpc>
              <a:spcBef>
                <a:spcPts val="400"/>
              </a:spcBef>
              <a:spcAft>
                <a:spcPts val="0"/>
              </a:spcAft>
              <a:buClr>
                <a:schemeClr val="lt1"/>
              </a:buClr>
              <a:buSzPts val="1400"/>
              <a:buNone/>
              <a:defRPr b="1" sz="1400"/>
            </a:lvl3pPr>
            <a:lvl4pPr indent="-228600" lvl="3" marL="1828800" algn="l">
              <a:lnSpc>
                <a:spcPct val="90000"/>
              </a:lnSpc>
              <a:spcBef>
                <a:spcPts val="400"/>
              </a:spcBef>
              <a:spcAft>
                <a:spcPts val="0"/>
              </a:spcAft>
              <a:buClr>
                <a:schemeClr val="lt1"/>
              </a:buClr>
              <a:buSzPts val="1200"/>
              <a:buNone/>
              <a:defRPr b="1" sz="1200"/>
            </a:lvl4pPr>
            <a:lvl5pPr indent="-228600" lvl="4" marL="2286000" algn="l">
              <a:lnSpc>
                <a:spcPct val="90000"/>
              </a:lnSpc>
              <a:spcBef>
                <a:spcPts val="400"/>
              </a:spcBef>
              <a:spcAft>
                <a:spcPts val="0"/>
              </a:spcAft>
              <a:buClr>
                <a:schemeClr val="lt1"/>
              </a:buClr>
              <a:buSzPts val="1200"/>
              <a:buNone/>
              <a:defRPr b="1" sz="1200"/>
            </a:lvl5pPr>
            <a:lvl6pPr indent="-228600" lvl="5" marL="2743200" algn="l">
              <a:lnSpc>
                <a:spcPct val="90000"/>
              </a:lnSpc>
              <a:spcBef>
                <a:spcPts val="400"/>
              </a:spcBef>
              <a:spcAft>
                <a:spcPts val="0"/>
              </a:spcAft>
              <a:buClr>
                <a:schemeClr val="lt1"/>
              </a:buClr>
              <a:buSzPts val="1200"/>
              <a:buNone/>
              <a:defRPr b="1" sz="1200"/>
            </a:lvl6pPr>
            <a:lvl7pPr indent="-228600" lvl="6" marL="3200400" algn="l">
              <a:lnSpc>
                <a:spcPct val="90000"/>
              </a:lnSpc>
              <a:spcBef>
                <a:spcPts val="400"/>
              </a:spcBef>
              <a:spcAft>
                <a:spcPts val="0"/>
              </a:spcAft>
              <a:buClr>
                <a:schemeClr val="lt1"/>
              </a:buClr>
              <a:buSzPts val="1200"/>
              <a:buNone/>
              <a:defRPr b="1" sz="1200"/>
            </a:lvl7pPr>
            <a:lvl8pPr indent="-228600" lvl="7" marL="3657600" algn="l">
              <a:lnSpc>
                <a:spcPct val="90000"/>
              </a:lnSpc>
              <a:spcBef>
                <a:spcPts val="400"/>
              </a:spcBef>
              <a:spcAft>
                <a:spcPts val="0"/>
              </a:spcAft>
              <a:buClr>
                <a:schemeClr val="lt1"/>
              </a:buClr>
              <a:buSzPts val="1200"/>
              <a:buNone/>
              <a:defRPr b="1" sz="1200"/>
            </a:lvl8pPr>
            <a:lvl9pPr indent="-228600" lvl="8" marL="4114800" algn="l">
              <a:lnSpc>
                <a:spcPct val="90000"/>
              </a:lnSpc>
              <a:spcBef>
                <a:spcPts val="400"/>
              </a:spcBef>
              <a:spcAft>
                <a:spcPts val="0"/>
              </a:spcAft>
              <a:buClr>
                <a:schemeClr val="lt1"/>
              </a:buClr>
              <a:buSzPts val="1200"/>
              <a:buNone/>
              <a:defRPr b="1" sz="1200"/>
            </a:lvl9pPr>
          </a:lstStyle>
          <a:p/>
        </p:txBody>
      </p:sp>
      <p:sp>
        <p:nvSpPr>
          <p:cNvPr id="41" name="Google Shape;41;p7"/>
          <p:cNvSpPr txBox="1"/>
          <p:nvPr>
            <p:ph idx="2" type="body"/>
          </p:nvPr>
        </p:nvSpPr>
        <p:spPr>
          <a:xfrm>
            <a:off x="629841" y="1878806"/>
            <a:ext cx="3868200" cy="27633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
        <p:nvSpPr>
          <p:cNvPr id="42" name="Google Shape;42;p7"/>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43" name="Google Shape;43;p7"/>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
        <p:nvSpPr>
          <p:cNvPr id="44" name="Google Shape;44;p7"/>
          <p:cNvSpPr txBox="1"/>
          <p:nvPr>
            <p:ph idx="3" type="body"/>
          </p:nvPr>
        </p:nvSpPr>
        <p:spPr>
          <a:xfrm>
            <a:off x="4647010" y="1268016"/>
            <a:ext cx="3868200" cy="618000"/>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chemeClr val="lt1"/>
              </a:buClr>
              <a:buSzPts val="1800"/>
              <a:buNone/>
              <a:defRPr b="1" sz="1800"/>
            </a:lvl1pPr>
            <a:lvl2pPr indent="-228600" lvl="1" marL="914400" algn="l">
              <a:lnSpc>
                <a:spcPct val="90000"/>
              </a:lnSpc>
              <a:spcBef>
                <a:spcPts val="400"/>
              </a:spcBef>
              <a:spcAft>
                <a:spcPts val="0"/>
              </a:spcAft>
              <a:buClr>
                <a:schemeClr val="lt1"/>
              </a:buClr>
              <a:buSzPts val="1500"/>
              <a:buNone/>
              <a:defRPr b="1" sz="1500"/>
            </a:lvl2pPr>
            <a:lvl3pPr indent="-228600" lvl="2" marL="1371600" algn="l">
              <a:lnSpc>
                <a:spcPct val="90000"/>
              </a:lnSpc>
              <a:spcBef>
                <a:spcPts val="400"/>
              </a:spcBef>
              <a:spcAft>
                <a:spcPts val="0"/>
              </a:spcAft>
              <a:buClr>
                <a:schemeClr val="lt1"/>
              </a:buClr>
              <a:buSzPts val="1400"/>
              <a:buNone/>
              <a:defRPr b="1" sz="1400"/>
            </a:lvl3pPr>
            <a:lvl4pPr indent="-228600" lvl="3" marL="1828800" algn="l">
              <a:lnSpc>
                <a:spcPct val="90000"/>
              </a:lnSpc>
              <a:spcBef>
                <a:spcPts val="400"/>
              </a:spcBef>
              <a:spcAft>
                <a:spcPts val="0"/>
              </a:spcAft>
              <a:buClr>
                <a:schemeClr val="lt1"/>
              </a:buClr>
              <a:buSzPts val="1200"/>
              <a:buNone/>
              <a:defRPr b="1" sz="1200"/>
            </a:lvl4pPr>
            <a:lvl5pPr indent="-228600" lvl="4" marL="2286000" algn="l">
              <a:lnSpc>
                <a:spcPct val="90000"/>
              </a:lnSpc>
              <a:spcBef>
                <a:spcPts val="400"/>
              </a:spcBef>
              <a:spcAft>
                <a:spcPts val="0"/>
              </a:spcAft>
              <a:buClr>
                <a:schemeClr val="lt1"/>
              </a:buClr>
              <a:buSzPts val="1200"/>
              <a:buNone/>
              <a:defRPr b="1" sz="1200"/>
            </a:lvl5pPr>
            <a:lvl6pPr indent="-228600" lvl="5" marL="2743200" algn="l">
              <a:lnSpc>
                <a:spcPct val="90000"/>
              </a:lnSpc>
              <a:spcBef>
                <a:spcPts val="400"/>
              </a:spcBef>
              <a:spcAft>
                <a:spcPts val="0"/>
              </a:spcAft>
              <a:buClr>
                <a:schemeClr val="lt1"/>
              </a:buClr>
              <a:buSzPts val="1200"/>
              <a:buNone/>
              <a:defRPr b="1" sz="1200"/>
            </a:lvl6pPr>
            <a:lvl7pPr indent="-228600" lvl="6" marL="3200400" algn="l">
              <a:lnSpc>
                <a:spcPct val="90000"/>
              </a:lnSpc>
              <a:spcBef>
                <a:spcPts val="400"/>
              </a:spcBef>
              <a:spcAft>
                <a:spcPts val="0"/>
              </a:spcAft>
              <a:buClr>
                <a:schemeClr val="lt1"/>
              </a:buClr>
              <a:buSzPts val="1200"/>
              <a:buNone/>
              <a:defRPr b="1" sz="1200"/>
            </a:lvl7pPr>
            <a:lvl8pPr indent="-228600" lvl="7" marL="3657600" algn="l">
              <a:lnSpc>
                <a:spcPct val="90000"/>
              </a:lnSpc>
              <a:spcBef>
                <a:spcPts val="400"/>
              </a:spcBef>
              <a:spcAft>
                <a:spcPts val="0"/>
              </a:spcAft>
              <a:buClr>
                <a:schemeClr val="lt1"/>
              </a:buClr>
              <a:buSzPts val="1200"/>
              <a:buNone/>
              <a:defRPr b="1" sz="1200"/>
            </a:lvl8pPr>
            <a:lvl9pPr indent="-228600" lvl="8" marL="4114800" algn="l">
              <a:lnSpc>
                <a:spcPct val="90000"/>
              </a:lnSpc>
              <a:spcBef>
                <a:spcPts val="400"/>
              </a:spcBef>
              <a:spcAft>
                <a:spcPts val="0"/>
              </a:spcAft>
              <a:buClr>
                <a:schemeClr val="lt1"/>
              </a:buClr>
              <a:buSzPts val="1200"/>
              <a:buNone/>
              <a:defRPr b="1" sz="1200"/>
            </a:lvl9pPr>
          </a:lstStyle>
          <a:p/>
        </p:txBody>
      </p:sp>
      <p:sp>
        <p:nvSpPr>
          <p:cNvPr id="45" name="Google Shape;45;p7"/>
          <p:cNvSpPr txBox="1"/>
          <p:nvPr>
            <p:ph idx="4" type="body"/>
          </p:nvPr>
        </p:nvSpPr>
        <p:spPr>
          <a:xfrm>
            <a:off x="4647010" y="1885950"/>
            <a:ext cx="3868200" cy="27633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6" name="Shape 46"/>
        <p:cNvGrpSpPr/>
        <p:nvPr/>
      </p:nvGrpSpPr>
      <p:grpSpPr>
        <a:xfrm>
          <a:off x="0" y="0"/>
          <a:ext cx="0" cy="0"/>
          <a:chOff x="0" y="0"/>
          <a:chExt cx="0" cy="0"/>
        </a:xfrm>
      </p:grpSpPr>
      <p:sp>
        <p:nvSpPr>
          <p:cNvPr id="47" name="Google Shape;47;p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8" name="Google Shape;48;p8"/>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49" name="Google Shape;49;p8"/>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52" name="Google Shape;52;p9"/>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3" name="Shape 53"/>
        <p:cNvGrpSpPr/>
        <p:nvPr/>
      </p:nvGrpSpPr>
      <p:grpSpPr>
        <a:xfrm>
          <a:off x="0" y="0"/>
          <a:ext cx="0" cy="0"/>
          <a:chOff x="0" y="0"/>
          <a:chExt cx="0" cy="0"/>
        </a:xfrm>
      </p:grpSpPr>
      <p:sp>
        <p:nvSpPr>
          <p:cNvPr id="54" name="Google Shape;54;p10"/>
          <p:cNvSpPr txBox="1"/>
          <p:nvPr>
            <p:ph type="title"/>
          </p:nvPr>
        </p:nvSpPr>
        <p:spPr>
          <a:xfrm>
            <a:off x="629841" y="342900"/>
            <a:ext cx="2949300" cy="12000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lt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5" name="Google Shape;55;p10"/>
          <p:cNvSpPr txBox="1"/>
          <p:nvPr>
            <p:ph idx="1" type="body"/>
          </p:nvPr>
        </p:nvSpPr>
        <p:spPr>
          <a:xfrm>
            <a:off x="3887391" y="740569"/>
            <a:ext cx="4629000" cy="3655200"/>
          </a:xfrm>
          <a:prstGeom prst="rect">
            <a:avLst/>
          </a:prstGeom>
          <a:noFill/>
          <a:ln>
            <a:noFill/>
          </a:ln>
        </p:spPr>
        <p:txBody>
          <a:bodyPr anchorCtr="0" anchor="t" bIns="34275" lIns="68575" spcFirstLastPara="1" rIns="68575" wrap="square" tIns="34275">
            <a:noAutofit/>
          </a:bodyPr>
          <a:lstStyle>
            <a:lvl1pPr indent="-381000" lvl="0" marL="457200" algn="l">
              <a:lnSpc>
                <a:spcPct val="90000"/>
              </a:lnSpc>
              <a:spcBef>
                <a:spcPts val="800"/>
              </a:spcBef>
              <a:spcAft>
                <a:spcPts val="0"/>
              </a:spcAft>
              <a:buClr>
                <a:schemeClr val="lt1"/>
              </a:buClr>
              <a:buSzPts val="2400"/>
              <a:buChar char="•"/>
              <a:defRPr sz="2400"/>
            </a:lvl1pPr>
            <a:lvl2pPr indent="-361950" lvl="1" marL="914400" algn="l">
              <a:lnSpc>
                <a:spcPct val="90000"/>
              </a:lnSpc>
              <a:spcBef>
                <a:spcPts val="400"/>
              </a:spcBef>
              <a:spcAft>
                <a:spcPts val="0"/>
              </a:spcAft>
              <a:buClr>
                <a:schemeClr val="lt1"/>
              </a:buClr>
              <a:buSzPts val="2100"/>
              <a:buChar char="•"/>
              <a:defRPr sz="2100"/>
            </a:lvl2pPr>
            <a:lvl3pPr indent="-342900" lvl="2" marL="1371600" algn="l">
              <a:lnSpc>
                <a:spcPct val="90000"/>
              </a:lnSpc>
              <a:spcBef>
                <a:spcPts val="400"/>
              </a:spcBef>
              <a:spcAft>
                <a:spcPts val="0"/>
              </a:spcAft>
              <a:buClr>
                <a:schemeClr val="lt1"/>
              </a:buClr>
              <a:buSzPts val="1800"/>
              <a:buChar char="•"/>
              <a:defRPr sz="1800"/>
            </a:lvl3pPr>
            <a:lvl4pPr indent="-323850" lvl="3" marL="1828800" algn="l">
              <a:lnSpc>
                <a:spcPct val="90000"/>
              </a:lnSpc>
              <a:spcBef>
                <a:spcPts val="400"/>
              </a:spcBef>
              <a:spcAft>
                <a:spcPts val="0"/>
              </a:spcAft>
              <a:buClr>
                <a:schemeClr val="lt1"/>
              </a:buClr>
              <a:buSzPts val="1500"/>
              <a:buChar char="•"/>
              <a:defRPr sz="1500"/>
            </a:lvl4pPr>
            <a:lvl5pPr indent="-323850" lvl="4" marL="2286000" algn="l">
              <a:lnSpc>
                <a:spcPct val="90000"/>
              </a:lnSpc>
              <a:spcBef>
                <a:spcPts val="400"/>
              </a:spcBef>
              <a:spcAft>
                <a:spcPts val="0"/>
              </a:spcAft>
              <a:buClr>
                <a:schemeClr val="lt1"/>
              </a:buClr>
              <a:buSzPts val="1500"/>
              <a:buChar char="•"/>
              <a:defRPr sz="1500"/>
            </a:lvl5pPr>
            <a:lvl6pPr indent="-323850" lvl="5" marL="2743200" algn="l">
              <a:lnSpc>
                <a:spcPct val="90000"/>
              </a:lnSpc>
              <a:spcBef>
                <a:spcPts val="400"/>
              </a:spcBef>
              <a:spcAft>
                <a:spcPts val="0"/>
              </a:spcAft>
              <a:buClr>
                <a:schemeClr val="lt1"/>
              </a:buClr>
              <a:buSzPts val="1500"/>
              <a:buChar char="•"/>
              <a:defRPr sz="1500"/>
            </a:lvl6pPr>
            <a:lvl7pPr indent="-323850" lvl="6" marL="3200400" algn="l">
              <a:lnSpc>
                <a:spcPct val="90000"/>
              </a:lnSpc>
              <a:spcBef>
                <a:spcPts val="400"/>
              </a:spcBef>
              <a:spcAft>
                <a:spcPts val="0"/>
              </a:spcAft>
              <a:buClr>
                <a:schemeClr val="lt1"/>
              </a:buClr>
              <a:buSzPts val="1500"/>
              <a:buChar char="•"/>
              <a:defRPr sz="1500"/>
            </a:lvl7pPr>
            <a:lvl8pPr indent="-323850" lvl="7" marL="3657600" algn="l">
              <a:lnSpc>
                <a:spcPct val="90000"/>
              </a:lnSpc>
              <a:spcBef>
                <a:spcPts val="400"/>
              </a:spcBef>
              <a:spcAft>
                <a:spcPts val="0"/>
              </a:spcAft>
              <a:buClr>
                <a:schemeClr val="lt1"/>
              </a:buClr>
              <a:buSzPts val="1500"/>
              <a:buChar char="•"/>
              <a:defRPr sz="1500"/>
            </a:lvl8pPr>
            <a:lvl9pPr indent="-323850" lvl="8" marL="4114800" algn="l">
              <a:lnSpc>
                <a:spcPct val="90000"/>
              </a:lnSpc>
              <a:spcBef>
                <a:spcPts val="400"/>
              </a:spcBef>
              <a:spcAft>
                <a:spcPts val="0"/>
              </a:spcAft>
              <a:buClr>
                <a:schemeClr val="lt1"/>
              </a:buClr>
              <a:buSzPts val="1500"/>
              <a:buChar char="•"/>
              <a:defRPr sz="1500"/>
            </a:lvl9pPr>
          </a:lstStyle>
          <a:p/>
        </p:txBody>
      </p:sp>
      <p:sp>
        <p:nvSpPr>
          <p:cNvPr id="56" name="Google Shape;56;p10"/>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1200"/>
              <a:buNone/>
              <a:defRPr sz="1200"/>
            </a:lvl1pPr>
            <a:lvl2pPr indent="-228600" lvl="1" marL="914400" algn="l">
              <a:lnSpc>
                <a:spcPct val="90000"/>
              </a:lnSpc>
              <a:spcBef>
                <a:spcPts val="400"/>
              </a:spcBef>
              <a:spcAft>
                <a:spcPts val="0"/>
              </a:spcAft>
              <a:buClr>
                <a:schemeClr val="lt1"/>
              </a:buClr>
              <a:buSzPts val="1100"/>
              <a:buNone/>
              <a:defRPr sz="1100"/>
            </a:lvl2pPr>
            <a:lvl3pPr indent="-228600" lvl="2" marL="1371600" algn="l">
              <a:lnSpc>
                <a:spcPct val="90000"/>
              </a:lnSpc>
              <a:spcBef>
                <a:spcPts val="400"/>
              </a:spcBef>
              <a:spcAft>
                <a:spcPts val="0"/>
              </a:spcAft>
              <a:buClr>
                <a:schemeClr val="lt1"/>
              </a:buClr>
              <a:buSzPts val="900"/>
              <a:buNone/>
              <a:defRPr sz="900"/>
            </a:lvl3pPr>
            <a:lvl4pPr indent="-228600" lvl="3" marL="1828800" algn="l">
              <a:lnSpc>
                <a:spcPct val="90000"/>
              </a:lnSpc>
              <a:spcBef>
                <a:spcPts val="400"/>
              </a:spcBef>
              <a:spcAft>
                <a:spcPts val="0"/>
              </a:spcAft>
              <a:buClr>
                <a:schemeClr val="lt1"/>
              </a:buClr>
              <a:buSzPts val="800"/>
              <a:buNone/>
              <a:defRPr sz="800"/>
            </a:lvl4pPr>
            <a:lvl5pPr indent="-228600" lvl="4" marL="2286000" algn="l">
              <a:lnSpc>
                <a:spcPct val="90000"/>
              </a:lnSpc>
              <a:spcBef>
                <a:spcPts val="400"/>
              </a:spcBef>
              <a:spcAft>
                <a:spcPts val="0"/>
              </a:spcAft>
              <a:buClr>
                <a:schemeClr val="lt1"/>
              </a:buClr>
              <a:buSzPts val="800"/>
              <a:buNone/>
              <a:defRPr sz="800"/>
            </a:lvl5pPr>
            <a:lvl6pPr indent="-228600" lvl="5" marL="2743200" algn="l">
              <a:lnSpc>
                <a:spcPct val="90000"/>
              </a:lnSpc>
              <a:spcBef>
                <a:spcPts val="400"/>
              </a:spcBef>
              <a:spcAft>
                <a:spcPts val="0"/>
              </a:spcAft>
              <a:buClr>
                <a:schemeClr val="lt1"/>
              </a:buClr>
              <a:buSzPts val="800"/>
              <a:buNone/>
              <a:defRPr sz="800"/>
            </a:lvl6pPr>
            <a:lvl7pPr indent="-228600" lvl="6" marL="3200400" algn="l">
              <a:lnSpc>
                <a:spcPct val="90000"/>
              </a:lnSpc>
              <a:spcBef>
                <a:spcPts val="400"/>
              </a:spcBef>
              <a:spcAft>
                <a:spcPts val="0"/>
              </a:spcAft>
              <a:buClr>
                <a:schemeClr val="lt1"/>
              </a:buClr>
              <a:buSzPts val="800"/>
              <a:buNone/>
              <a:defRPr sz="800"/>
            </a:lvl7pPr>
            <a:lvl8pPr indent="-228600" lvl="7" marL="3657600" algn="l">
              <a:lnSpc>
                <a:spcPct val="90000"/>
              </a:lnSpc>
              <a:spcBef>
                <a:spcPts val="400"/>
              </a:spcBef>
              <a:spcAft>
                <a:spcPts val="0"/>
              </a:spcAft>
              <a:buClr>
                <a:schemeClr val="lt1"/>
              </a:buClr>
              <a:buSzPts val="800"/>
              <a:buNone/>
              <a:defRPr sz="800"/>
            </a:lvl8pPr>
            <a:lvl9pPr indent="-228600" lvl="8" marL="4114800" algn="l">
              <a:lnSpc>
                <a:spcPct val="90000"/>
              </a:lnSpc>
              <a:spcBef>
                <a:spcPts val="400"/>
              </a:spcBef>
              <a:spcAft>
                <a:spcPts val="0"/>
              </a:spcAft>
              <a:buClr>
                <a:schemeClr val="lt1"/>
              </a:buClr>
              <a:buSzPts val="800"/>
              <a:buNone/>
              <a:defRPr sz="800"/>
            </a:lvl9pPr>
          </a:lstStyle>
          <a:p/>
        </p:txBody>
      </p:sp>
      <p:sp>
        <p:nvSpPr>
          <p:cNvPr id="57" name="Google Shape;57;p10"/>
          <p:cNvSpPr txBox="1"/>
          <p:nvPr>
            <p:ph idx="11" type="ftr"/>
          </p:nvPr>
        </p:nvSpPr>
        <p:spPr>
          <a:xfrm>
            <a:off x="3028950" y="4767263"/>
            <a:ext cx="30861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lt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lt1"/>
                </a:solidFill>
                <a:latin typeface="Calibri"/>
                <a:ea typeface="Calibri"/>
                <a:cs typeface="Calibri"/>
                <a:sym typeface="Calibri"/>
              </a:defRPr>
            </a:lvl9pPr>
          </a:lstStyle>
          <a:p/>
        </p:txBody>
      </p:sp>
      <p:sp>
        <p:nvSpPr>
          <p:cNvPr id="58" name="Google Shape;58;p10"/>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lt1"/>
                </a:solidFill>
                <a:latin typeface="Calibri"/>
                <a:ea typeface="Calibri"/>
                <a:cs typeface="Calibri"/>
                <a:sym typeface="Calibri"/>
              </a:defRPr>
            </a:lvl1pPr>
            <a:lvl2pPr indent="0" lvl="1" marL="0" marR="0" rtl="0" algn="l">
              <a:spcBef>
                <a:spcPts val="0"/>
              </a:spcBef>
              <a:buNone/>
              <a:defRPr sz="1400">
                <a:solidFill>
                  <a:schemeClr val="lt1"/>
                </a:solidFill>
                <a:latin typeface="Calibri"/>
                <a:ea typeface="Calibri"/>
                <a:cs typeface="Calibri"/>
                <a:sym typeface="Calibri"/>
              </a:defRPr>
            </a:lvl2pPr>
            <a:lvl3pPr indent="0" lvl="2" marL="0" marR="0" rtl="0" algn="l">
              <a:spcBef>
                <a:spcPts val="0"/>
              </a:spcBef>
              <a:buNone/>
              <a:defRPr sz="1400">
                <a:solidFill>
                  <a:schemeClr val="lt1"/>
                </a:solidFill>
                <a:latin typeface="Calibri"/>
                <a:ea typeface="Calibri"/>
                <a:cs typeface="Calibri"/>
                <a:sym typeface="Calibri"/>
              </a:defRPr>
            </a:lvl3pPr>
            <a:lvl4pPr indent="0" lvl="3" marL="0" marR="0" rtl="0" algn="l">
              <a:spcBef>
                <a:spcPts val="0"/>
              </a:spcBef>
              <a:buNone/>
              <a:defRPr sz="1400">
                <a:solidFill>
                  <a:schemeClr val="lt1"/>
                </a:solidFill>
                <a:latin typeface="Calibri"/>
                <a:ea typeface="Calibri"/>
                <a:cs typeface="Calibri"/>
                <a:sym typeface="Calibri"/>
              </a:defRPr>
            </a:lvl4pPr>
            <a:lvl5pPr indent="0" lvl="4" marL="0" marR="0" rtl="0" algn="l">
              <a:spcBef>
                <a:spcPts val="0"/>
              </a:spcBef>
              <a:buNone/>
              <a:defRPr sz="1400">
                <a:solidFill>
                  <a:schemeClr val="lt1"/>
                </a:solidFill>
                <a:latin typeface="Calibri"/>
                <a:ea typeface="Calibri"/>
                <a:cs typeface="Calibri"/>
                <a:sym typeface="Calibri"/>
              </a:defRPr>
            </a:lvl5pPr>
            <a:lvl6pPr indent="0" lvl="5" marL="0" marR="0" rtl="0" algn="l">
              <a:spcBef>
                <a:spcPts val="0"/>
              </a:spcBef>
              <a:buNone/>
              <a:defRPr sz="1400">
                <a:solidFill>
                  <a:schemeClr val="lt1"/>
                </a:solidFill>
                <a:latin typeface="Calibri"/>
                <a:ea typeface="Calibri"/>
                <a:cs typeface="Calibri"/>
                <a:sym typeface="Calibri"/>
              </a:defRPr>
            </a:lvl6pPr>
            <a:lvl7pPr indent="0" lvl="6" marL="0" marR="0" rtl="0" algn="l">
              <a:spcBef>
                <a:spcPts val="0"/>
              </a:spcBef>
              <a:buNone/>
              <a:defRPr sz="1400">
                <a:solidFill>
                  <a:schemeClr val="lt1"/>
                </a:solidFill>
                <a:latin typeface="Calibri"/>
                <a:ea typeface="Calibri"/>
                <a:cs typeface="Calibri"/>
                <a:sym typeface="Calibri"/>
              </a:defRPr>
            </a:lvl7pPr>
            <a:lvl8pPr indent="0" lvl="7" marL="0" marR="0" rtl="0" algn="l">
              <a:spcBef>
                <a:spcPts val="0"/>
              </a:spcBef>
              <a:buNone/>
              <a:defRPr sz="1400">
                <a:solidFill>
                  <a:schemeClr val="lt1"/>
                </a:solidFill>
                <a:latin typeface="Calibri"/>
                <a:ea typeface="Calibri"/>
                <a:cs typeface="Calibri"/>
                <a:sym typeface="Calibri"/>
              </a:defRPr>
            </a:lvl8pPr>
            <a:lvl9pPr indent="0" lvl="8" marL="0" marR="0" rtl="0" algn="l">
              <a:spcBef>
                <a:spcPts val="0"/>
              </a:spcBef>
              <a:buNone/>
              <a:defRPr sz="1400">
                <a:solidFill>
                  <a:schemeClr val="lt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6"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lt1"/>
              </a:buClr>
              <a:buSzPts val="3300"/>
              <a:buFont typeface="Calibri"/>
              <a:buNone/>
              <a:defRPr b="0" i="0" sz="3300" u="none" cap="none" strike="noStrike">
                <a:solidFill>
                  <a:schemeClr val="lt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lt1"/>
              </a:buClr>
              <a:buSzPts val="2100"/>
              <a:buFont typeface="Arial"/>
              <a:buChar char="•"/>
              <a:defRPr b="0" i="0" sz="2100" u="none" cap="none" strike="noStrike">
                <a:solidFill>
                  <a:schemeClr val="lt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lt1"/>
              </a:buClr>
              <a:buSzPts val="1500"/>
              <a:buFont typeface="Arial"/>
              <a:buChar char="•"/>
              <a:defRPr b="0" i="0" sz="1500" u="none" cap="none" strike="noStrike">
                <a:solidFill>
                  <a:schemeClr val="lt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9pPr>
          </a:lstStyle>
          <a:p/>
        </p:txBody>
      </p:sp>
      <p:pic>
        <p:nvPicPr>
          <p:cNvPr id="8" name="Google Shape;8;p1"/>
          <p:cNvPicPr preferRelativeResize="0"/>
          <p:nvPr/>
        </p:nvPicPr>
        <p:blipFill rotWithShape="1">
          <a:blip r:embed="rId1">
            <a:alphaModFix/>
          </a:blip>
          <a:srcRect b="0" l="0" r="0" t="0"/>
          <a:stretch/>
        </p:blipFill>
        <p:spPr>
          <a:xfrm>
            <a:off x="7527305" y="4643832"/>
            <a:ext cx="1447214" cy="336794"/>
          </a:xfrm>
          <a:prstGeom prst="rect">
            <a:avLst/>
          </a:prstGeom>
          <a:noFill/>
          <a:ln>
            <a:noFill/>
          </a:ln>
        </p:spPr>
      </p:pic>
      <p:pic>
        <p:nvPicPr>
          <p:cNvPr id="9" name="Google Shape;9;p1"/>
          <p:cNvPicPr preferRelativeResize="0"/>
          <p:nvPr/>
        </p:nvPicPr>
        <p:blipFill rotWithShape="1">
          <a:blip r:embed="rId2">
            <a:alphaModFix/>
          </a:blip>
          <a:srcRect b="0" l="0" r="0" t="0"/>
          <a:stretch/>
        </p:blipFill>
        <p:spPr>
          <a:xfrm>
            <a:off x="194095" y="4709072"/>
            <a:ext cx="1966822" cy="307649"/>
          </a:xfrm>
          <a:prstGeom prst="rect">
            <a:avLst/>
          </a:prstGeom>
          <a:noFill/>
          <a:ln>
            <a:noFill/>
          </a:ln>
        </p:spPr>
      </p:pic>
      <p:sp>
        <p:nvSpPr>
          <p:cNvPr id="10" name="Google Shape;1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lt1"/>
                </a:solidFill>
                <a:latin typeface="Calibri"/>
                <a:ea typeface="Calibri"/>
                <a:cs typeface="Calibri"/>
                <a:sym typeface="Calibri"/>
              </a:defRPr>
            </a:lvl1pPr>
            <a:lvl2pPr lvl="1" algn="r">
              <a:buNone/>
              <a:defRPr sz="1300">
                <a:solidFill>
                  <a:schemeClr val="lt1"/>
                </a:solidFill>
                <a:latin typeface="Calibri"/>
                <a:ea typeface="Calibri"/>
                <a:cs typeface="Calibri"/>
                <a:sym typeface="Calibri"/>
              </a:defRPr>
            </a:lvl2pPr>
            <a:lvl3pPr lvl="2" algn="r">
              <a:buNone/>
              <a:defRPr sz="1300">
                <a:solidFill>
                  <a:schemeClr val="lt1"/>
                </a:solidFill>
                <a:latin typeface="Calibri"/>
                <a:ea typeface="Calibri"/>
                <a:cs typeface="Calibri"/>
                <a:sym typeface="Calibri"/>
              </a:defRPr>
            </a:lvl3pPr>
            <a:lvl4pPr lvl="3" algn="r">
              <a:buNone/>
              <a:defRPr sz="1300">
                <a:solidFill>
                  <a:schemeClr val="lt1"/>
                </a:solidFill>
                <a:latin typeface="Calibri"/>
                <a:ea typeface="Calibri"/>
                <a:cs typeface="Calibri"/>
                <a:sym typeface="Calibri"/>
              </a:defRPr>
            </a:lvl4pPr>
            <a:lvl5pPr lvl="4" algn="r">
              <a:buNone/>
              <a:defRPr sz="1300">
                <a:solidFill>
                  <a:schemeClr val="lt1"/>
                </a:solidFill>
                <a:latin typeface="Calibri"/>
                <a:ea typeface="Calibri"/>
                <a:cs typeface="Calibri"/>
                <a:sym typeface="Calibri"/>
              </a:defRPr>
            </a:lvl5pPr>
            <a:lvl6pPr lvl="5" algn="r">
              <a:buNone/>
              <a:defRPr sz="1300">
                <a:solidFill>
                  <a:schemeClr val="lt1"/>
                </a:solidFill>
                <a:latin typeface="Calibri"/>
                <a:ea typeface="Calibri"/>
                <a:cs typeface="Calibri"/>
                <a:sym typeface="Calibri"/>
              </a:defRPr>
            </a:lvl6pPr>
            <a:lvl7pPr lvl="6" algn="r">
              <a:buNone/>
              <a:defRPr sz="1300">
                <a:solidFill>
                  <a:schemeClr val="lt1"/>
                </a:solidFill>
                <a:latin typeface="Calibri"/>
                <a:ea typeface="Calibri"/>
                <a:cs typeface="Calibri"/>
                <a:sym typeface="Calibri"/>
              </a:defRPr>
            </a:lvl7pPr>
            <a:lvl8pPr lvl="7" algn="r">
              <a:buNone/>
              <a:defRPr sz="1300">
                <a:solidFill>
                  <a:schemeClr val="lt1"/>
                </a:solidFill>
                <a:latin typeface="Calibri"/>
                <a:ea typeface="Calibri"/>
                <a:cs typeface="Calibri"/>
                <a:sym typeface="Calibri"/>
              </a:defRPr>
            </a:lvl8pPr>
            <a:lvl9pPr lvl="8" algn="r">
              <a:buNone/>
              <a:defRPr sz="13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5"/>
          <p:cNvSpPr txBox="1"/>
          <p:nvPr>
            <p:ph type="ctrTitle"/>
          </p:nvPr>
        </p:nvSpPr>
        <p:spPr>
          <a:xfrm>
            <a:off x="1143000" y="1138552"/>
            <a:ext cx="6858000" cy="565800"/>
          </a:xfrm>
          <a:prstGeom prst="rect">
            <a:avLst/>
          </a:prstGeom>
        </p:spPr>
        <p:txBody>
          <a:bodyPr anchorCtr="0" anchor="b" bIns="34275" lIns="68575" spcFirstLastPara="1" rIns="68575" wrap="square" tIns="34275">
            <a:noAutofit/>
          </a:bodyPr>
          <a:lstStyle/>
          <a:p>
            <a:pPr indent="0" lvl="0" marL="0" rtl="0" algn="ctr">
              <a:spcBef>
                <a:spcPts val="0"/>
              </a:spcBef>
              <a:spcAft>
                <a:spcPts val="0"/>
              </a:spcAft>
              <a:buNone/>
            </a:pPr>
            <a:r>
              <a:rPr lang="en"/>
              <a:t>Soil Judging in Iowa</a:t>
            </a:r>
            <a:endParaRPr/>
          </a:p>
        </p:txBody>
      </p:sp>
      <p:sp>
        <p:nvSpPr>
          <p:cNvPr id="86" name="Google Shape;86;p15"/>
          <p:cNvSpPr txBox="1"/>
          <p:nvPr>
            <p:ph idx="1" type="subTitle"/>
          </p:nvPr>
        </p:nvSpPr>
        <p:spPr>
          <a:xfrm>
            <a:off x="1143000" y="2859036"/>
            <a:ext cx="6858000" cy="369300"/>
          </a:xfrm>
          <a:prstGeom prst="rect">
            <a:avLst/>
          </a:prstGeom>
        </p:spPr>
        <p:txBody>
          <a:bodyPr anchorCtr="0" anchor="t" bIns="34275" lIns="68575" spcFirstLastPara="1" rIns="68575" wrap="square" tIns="34275">
            <a:noAutofit/>
          </a:bodyPr>
          <a:lstStyle/>
          <a:p>
            <a:pPr indent="0" lvl="0" marL="0" rtl="0" algn="ctr">
              <a:spcBef>
                <a:spcPts val="800"/>
              </a:spcBef>
              <a:spcAft>
                <a:spcPts val="0"/>
              </a:spcAft>
              <a:buNone/>
            </a:pPr>
            <a:r>
              <a:rPr lang="en"/>
              <a:t>Amber Anderson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4"/>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Mollisol</a:t>
            </a:r>
            <a:endParaRPr/>
          </a:p>
        </p:txBody>
      </p:sp>
      <p:sp>
        <p:nvSpPr>
          <p:cNvPr id="149" name="Google Shape;149;p24"/>
          <p:cNvSpPr txBox="1"/>
          <p:nvPr>
            <p:ph idx="1" type="body"/>
          </p:nvPr>
        </p:nvSpPr>
        <p:spPr>
          <a:xfrm>
            <a:off x="311700" y="1152475"/>
            <a:ext cx="43287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Organic enrichment beyond the surface (usually 25+ cm) as determined by darker color</a:t>
            </a:r>
            <a:endParaRPr/>
          </a:p>
          <a:p>
            <a:pPr indent="0" lvl="0" marL="0" rtl="0" algn="l">
              <a:spcBef>
                <a:spcPts val="800"/>
              </a:spcBef>
              <a:spcAft>
                <a:spcPts val="0"/>
              </a:spcAft>
              <a:buNone/>
            </a:pPr>
            <a:r>
              <a:t/>
            </a:r>
            <a:endParaRPr/>
          </a:p>
          <a:p>
            <a:pPr indent="0" lvl="0" marL="0" rtl="0" algn="l">
              <a:spcBef>
                <a:spcPts val="800"/>
              </a:spcBef>
              <a:spcAft>
                <a:spcPts val="0"/>
              </a:spcAft>
              <a:buNone/>
            </a:pPr>
            <a:r>
              <a:rPr lang="en"/>
              <a:t>Most common order in Iowa</a:t>
            </a:r>
            <a:endParaRPr/>
          </a:p>
          <a:p>
            <a:pPr indent="0" lvl="0" marL="0" rtl="0" algn="l">
              <a:spcBef>
                <a:spcPts val="800"/>
              </a:spcBef>
              <a:spcAft>
                <a:spcPts val="0"/>
              </a:spcAft>
              <a:buNone/>
            </a:pPr>
            <a:r>
              <a:t/>
            </a:r>
            <a:endParaRPr/>
          </a:p>
        </p:txBody>
      </p:sp>
      <p:pic>
        <p:nvPicPr>
          <p:cNvPr id="150" name="Google Shape;150;p24"/>
          <p:cNvPicPr preferRelativeResize="0"/>
          <p:nvPr/>
        </p:nvPicPr>
        <p:blipFill>
          <a:blip r:embed="rId3">
            <a:alphaModFix/>
          </a:blip>
          <a:stretch>
            <a:fillRect/>
          </a:stretch>
        </p:blipFill>
        <p:spPr>
          <a:xfrm>
            <a:off x="5207015" y="0"/>
            <a:ext cx="3859139" cy="51434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5"/>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Alfisol</a:t>
            </a:r>
            <a:endParaRPr/>
          </a:p>
        </p:txBody>
      </p:sp>
      <p:sp>
        <p:nvSpPr>
          <p:cNvPr id="156" name="Google Shape;156;p25"/>
          <p:cNvSpPr txBox="1"/>
          <p:nvPr>
            <p:ph idx="1" type="body"/>
          </p:nvPr>
        </p:nvSpPr>
        <p:spPr>
          <a:xfrm>
            <a:off x="311700" y="1152475"/>
            <a:ext cx="37137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A-Bt-C</a:t>
            </a:r>
            <a:endParaRPr/>
          </a:p>
          <a:p>
            <a:pPr indent="0" lvl="0" marL="0" rtl="0" algn="l">
              <a:spcBef>
                <a:spcPts val="800"/>
              </a:spcBef>
              <a:spcAft>
                <a:spcPts val="0"/>
              </a:spcAft>
              <a:buNone/>
            </a:pPr>
            <a:r>
              <a:rPr lang="en"/>
              <a:t>A not thick enough organic accumulation to be mollic, b horizon with significant development such as silicate clay accumulations but still has significant minerals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pic>
        <p:nvPicPr>
          <p:cNvPr id="157" name="Google Shape;157;p25"/>
          <p:cNvPicPr preferRelativeResize="0"/>
          <p:nvPr/>
        </p:nvPicPr>
        <p:blipFill>
          <a:blip r:embed="rId3">
            <a:alphaModFix/>
          </a:blip>
          <a:stretch>
            <a:fillRect/>
          </a:stretch>
        </p:blipFill>
        <p:spPr>
          <a:xfrm>
            <a:off x="5635612" y="108250"/>
            <a:ext cx="3345462" cy="44606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6"/>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Inceptisol</a:t>
            </a:r>
            <a:endParaRPr/>
          </a:p>
        </p:txBody>
      </p:sp>
      <p:sp>
        <p:nvSpPr>
          <p:cNvPr id="163" name="Google Shape;163;p26"/>
          <p:cNvSpPr txBox="1"/>
          <p:nvPr>
            <p:ph idx="1" type="body"/>
          </p:nvPr>
        </p:nvSpPr>
        <p:spPr>
          <a:xfrm>
            <a:off x="311700" y="1000075"/>
            <a:ext cx="38535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A-Bw-C</a:t>
            </a:r>
            <a:endParaRPr/>
          </a:p>
          <a:p>
            <a:pPr indent="0" lvl="0" marL="0" rtl="0" algn="l">
              <a:spcBef>
                <a:spcPts val="800"/>
              </a:spcBef>
              <a:spcAft>
                <a:spcPts val="0"/>
              </a:spcAft>
              <a:buNone/>
            </a:pPr>
            <a:r>
              <a:rPr lang="en"/>
              <a:t>Weak development, indicated by some form of weak B horizon (look for a soil piece that breaks where it wants to instead of the point you put pressure)</a:t>
            </a:r>
            <a:endParaRPr/>
          </a:p>
          <a:p>
            <a:pPr indent="0" lvl="0" marL="0" rtl="0" algn="l">
              <a:spcBef>
                <a:spcPts val="800"/>
              </a:spcBef>
              <a:spcAft>
                <a:spcPts val="0"/>
              </a:spcAft>
              <a:buNone/>
            </a:pPr>
            <a:r>
              <a:rPr lang="en"/>
              <a:t>Found in areas disturbed in the recent geologic past, but recently stable (stream terraces, some younger glacier deposits like central Iowa)</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pic>
        <p:nvPicPr>
          <p:cNvPr id="164" name="Google Shape;164;p26"/>
          <p:cNvPicPr preferRelativeResize="0"/>
          <p:nvPr/>
        </p:nvPicPr>
        <p:blipFill>
          <a:blip r:embed="rId3">
            <a:alphaModFix/>
          </a:blip>
          <a:stretch>
            <a:fillRect/>
          </a:stretch>
        </p:blipFill>
        <p:spPr>
          <a:xfrm>
            <a:off x="5275840" y="0"/>
            <a:ext cx="3859139" cy="51434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7"/>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Entisol</a:t>
            </a:r>
            <a:endParaRPr/>
          </a:p>
        </p:txBody>
      </p:sp>
      <p:sp>
        <p:nvSpPr>
          <p:cNvPr id="170" name="Google Shape;170;p27"/>
          <p:cNvSpPr txBox="1"/>
          <p:nvPr>
            <p:ph idx="1" type="body"/>
          </p:nvPr>
        </p:nvSpPr>
        <p:spPr>
          <a:xfrm>
            <a:off x="311700" y="1152475"/>
            <a:ext cx="3741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Young soil</a:t>
            </a:r>
            <a:endParaRPr/>
          </a:p>
          <a:p>
            <a:pPr indent="0" lvl="0" marL="0" rtl="0" algn="l">
              <a:spcBef>
                <a:spcPts val="800"/>
              </a:spcBef>
              <a:spcAft>
                <a:spcPts val="0"/>
              </a:spcAft>
              <a:buNone/>
            </a:pPr>
            <a:r>
              <a:rPr lang="en"/>
              <a:t>A-C profile</a:t>
            </a:r>
            <a:endParaRPr/>
          </a:p>
          <a:p>
            <a:pPr indent="0" lvl="0" marL="0" rtl="0" algn="l">
              <a:spcBef>
                <a:spcPts val="800"/>
              </a:spcBef>
              <a:spcAft>
                <a:spcPts val="0"/>
              </a:spcAft>
              <a:buNone/>
            </a:pPr>
            <a:r>
              <a:rPr lang="en"/>
              <a:t>Commonly found in fresh deposits or recently disturbed materials, like flood plains</a:t>
            </a:r>
            <a:endParaRPr/>
          </a:p>
          <a:p>
            <a:pPr indent="0" lvl="0" marL="0" rtl="0" algn="l">
              <a:spcBef>
                <a:spcPts val="800"/>
              </a:spcBef>
              <a:spcAft>
                <a:spcPts val="0"/>
              </a:spcAft>
              <a:buNone/>
            </a:pPr>
            <a:r>
              <a:rPr lang="en"/>
              <a:t>In Iowa-could be found on extremely eroded areas as well</a:t>
            </a:r>
            <a:endParaRPr/>
          </a:p>
        </p:txBody>
      </p:sp>
      <p:pic>
        <p:nvPicPr>
          <p:cNvPr id="171" name="Google Shape;171;p27"/>
          <p:cNvPicPr preferRelativeResize="0"/>
          <p:nvPr>
            <p:ph idx="1" type="body"/>
          </p:nvPr>
        </p:nvPicPr>
        <p:blipFill rotWithShape="1">
          <a:blip r:embed="rId3">
            <a:alphaModFix/>
          </a:blip>
          <a:srcRect b="0" l="0" r="0" t="0"/>
          <a:stretch/>
        </p:blipFill>
        <p:spPr>
          <a:xfrm rot="5400000">
            <a:off x="4042144" y="-12333"/>
            <a:ext cx="5209800" cy="5210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8"/>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p:txBody>
      </p:sp>
      <p:pic>
        <p:nvPicPr>
          <p:cNvPr id="177" name="Google Shape;177;p28"/>
          <p:cNvPicPr preferRelativeResize="0"/>
          <p:nvPr/>
        </p:nvPicPr>
        <p:blipFill>
          <a:blip r:embed="rId3">
            <a:alphaModFix/>
          </a:blip>
          <a:stretch>
            <a:fillRect/>
          </a:stretch>
        </p:blipFill>
        <p:spPr>
          <a:xfrm>
            <a:off x="693900" y="-393975"/>
            <a:ext cx="7688100" cy="5766075"/>
          </a:xfrm>
          <a:prstGeom prst="rect">
            <a:avLst/>
          </a:prstGeom>
          <a:noFill/>
          <a:ln>
            <a:noFill/>
          </a:ln>
        </p:spPr>
      </p:pic>
      <p:sp>
        <p:nvSpPr>
          <p:cNvPr id="178" name="Google Shape;178;p28"/>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457200" lvl="0" marL="3200400" rtl="0" algn="l">
              <a:spcBef>
                <a:spcPts val="0"/>
              </a:spcBef>
              <a:spcAft>
                <a:spcPts val="0"/>
              </a:spcAft>
              <a:buClr>
                <a:schemeClr val="dk1"/>
              </a:buClr>
              <a:buSzPts val="1100"/>
              <a:buFont typeface="Arial"/>
              <a:buNone/>
            </a:pPr>
            <a:r>
              <a:rPr lang="en"/>
              <a:t>Questions?</a:t>
            </a:r>
            <a:endParaRPr/>
          </a:p>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9"/>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Soil core and soil health discussion</a:t>
            </a:r>
            <a:endParaRPr/>
          </a:p>
        </p:txBody>
      </p:sp>
      <p:sp>
        <p:nvSpPr>
          <p:cNvPr id="184" name="Google Shape;184;p29"/>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6"/>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Outline</a:t>
            </a:r>
            <a:endParaRPr/>
          </a:p>
        </p:txBody>
      </p:sp>
      <p:sp>
        <p:nvSpPr>
          <p:cNvPr id="92" name="Google Shape;92;p16"/>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361950" lvl="0" marL="457200" rtl="0" algn="l">
              <a:spcBef>
                <a:spcPts val="800"/>
              </a:spcBef>
              <a:spcAft>
                <a:spcPts val="0"/>
              </a:spcAft>
              <a:buSzPts val="2100"/>
              <a:buChar char="•"/>
            </a:pPr>
            <a:r>
              <a:rPr lang="en"/>
              <a:t>Major changes in soil judging manual</a:t>
            </a:r>
            <a:endParaRPr/>
          </a:p>
          <a:p>
            <a:pPr indent="-177800" lvl="1" marL="520700" rtl="0" algn="l">
              <a:spcBef>
                <a:spcPts val="0"/>
              </a:spcBef>
              <a:spcAft>
                <a:spcPts val="0"/>
              </a:spcAft>
              <a:buSzPts val="1800"/>
              <a:buChar char="•"/>
            </a:pPr>
            <a:r>
              <a:rPr lang="en"/>
              <a:t>Soil orders</a:t>
            </a:r>
            <a:endParaRPr/>
          </a:p>
          <a:p>
            <a:pPr indent="-177800" lvl="1" marL="520700" rtl="0" algn="l">
              <a:spcBef>
                <a:spcPts val="0"/>
              </a:spcBef>
              <a:spcAft>
                <a:spcPts val="0"/>
              </a:spcAft>
              <a:buSzPts val="1800"/>
              <a:buChar char="•"/>
            </a:pPr>
            <a:r>
              <a:rPr lang="en"/>
              <a:t>Soil structure</a:t>
            </a:r>
            <a:endParaRPr/>
          </a:p>
          <a:p>
            <a:pPr indent="-177800" lvl="1" marL="520700" rtl="0" algn="l">
              <a:spcBef>
                <a:spcPts val="0"/>
              </a:spcBef>
              <a:spcAft>
                <a:spcPts val="0"/>
              </a:spcAft>
              <a:buSzPts val="1800"/>
              <a:buChar char="•"/>
            </a:pPr>
            <a:r>
              <a:rPr lang="en"/>
              <a:t>Soil health</a:t>
            </a:r>
            <a:endParaRPr/>
          </a:p>
          <a:p>
            <a:pPr indent="-361950" lvl="0" marL="457200" rtl="0" algn="l">
              <a:spcBef>
                <a:spcPts val="0"/>
              </a:spcBef>
              <a:spcAft>
                <a:spcPts val="0"/>
              </a:spcAft>
              <a:buSzPts val="2100"/>
              <a:buChar char="•"/>
            </a:pPr>
            <a:r>
              <a:rPr lang="en"/>
              <a:t>Soil cores </a:t>
            </a:r>
            <a:endParaRPr/>
          </a:p>
          <a:p>
            <a:pPr indent="-361950" lvl="0" marL="457200" rtl="0" algn="l">
              <a:spcBef>
                <a:spcPts val="0"/>
              </a:spcBef>
              <a:spcAft>
                <a:spcPts val="0"/>
              </a:spcAft>
              <a:buSzPts val="2100"/>
              <a:buChar char="•"/>
            </a:pPr>
            <a:r>
              <a:rPr lang="en"/>
              <a:t>Where to find/request materials</a:t>
            </a:r>
            <a:endParaRPr/>
          </a:p>
          <a:p>
            <a:pPr indent="-361950" lvl="0" marL="457200" rtl="0" algn="l">
              <a:spcBef>
                <a:spcPts val="0"/>
              </a:spcBef>
              <a:spcAft>
                <a:spcPts val="0"/>
              </a:spcAft>
              <a:buSzPts val="2100"/>
              <a:buChar char="•"/>
            </a:pPr>
            <a:r>
              <a:rPr lang="en"/>
              <a:t>Clarifications? </a:t>
            </a:r>
            <a:endParaRPr/>
          </a:p>
          <a:p>
            <a:pPr indent="0" lvl="0" marL="0" rtl="0" algn="l">
              <a:spcBef>
                <a:spcPts val="800"/>
              </a:spcBef>
              <a:spcAft>
                <a:spcPts val="0"/>
              </a:spcAft>
              <a:buNone/>
            </a:pPr>
            <a:r>
              <a:t/>
            </a:r>
            <a:endParaRPr/>
          </a:p>
        </p:txBody>
      </p:sp>
      <p:pic>
        <p:nvPicPr>
          <p:cNvPr id="93" name="Google Shape;93;p16"/>
          <p:cNvPicPr preferRelativeResize="0"/>
          <p:nvPr/>
        </p:nvPicPr>
        <p:blipFill>
          <a:blip r:embed="rId3">
            <a:alphaModFix/>
          </a:blip>
          <a:stretch>
            <a:fillRect/>
          </a:stretch>
        </p:blipFill>
        <p:spPr>
          <a:xfrm>
            <a:off x="5310961" y="0"/>
            <a:ext cx="3856077" cy="5143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7"/>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t/>
            </a:r>
            <a:endParaRPr/>
          </a:p>
        </p:txBody>
      </p:sp>
      <p:sp>
        <p:nvSpPr>
          <p:cNvPr id="99" name="Google Shape;99;p17"/>
          <p:cNvSpPr txBox="1"/>
          <p:nvPr>
            <p:ph idx="1" type="body"/>
          </p:nvPr>
        </p:nvSpPr>
        <p:spPr>
          <a:xfrm>
            <a:off x="311700" y="1152475"/>
            <a:ext cx="50754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a:p>
            <a:pPr indent="0" lvl="0" marL="177800" rtl="0" algn="l">
              <a:spcBef>
                <a:spcPts val="800"/>
              </a:spcBef>
              <a:spcAft>
                <a:spcPts val="0"/>
              </a:spcAft>
              <a:buNone/>
            </a:pPr>
            <a:r>
              <a:rPr lang="en"/>
              <a:t>Amber Anderson</a:t>
            </a:r>
            <a:endParaRPr/>
          </a:p>
          <a:p>
            <a:pPr indent="0" lvl="0" marL="177800" rtl="0" algn="l">
              <a:spcBef>
                <a:spcPts val="800"/>
              </a:spcBef>
              <a:spcAft>
                <a:spcPts val="0"/>
              </a:spcAft>
              <a:buNone/>
            </a:pPr>
            <a:r>
              <a:rPr lang="en"/>
              <a:t>Assistant teaching professor </a:t>
            </a:r>
            <a:endParaRPr/>
          </a:p>
          <a:p>
            <a:pPr indent="0" lvl="0" marL="177800" rtl="0" algn="l">
              <a:spcBef>
                <a:spcPts val="800"/>
              </a:spcBef>
              <a:spcAft>
                <a:spcPts val="0"/>
              </a:spcAft>
              <a:buNone/>
            </a:pPr>
            <a:r>
              <a:rPr lang="en"/>
              <a:t>amberand@iastate.edu</a:t>
            </a:r>
            <a:endParaRPr/>
          </a:p>
          <a:p>
            <a:pPr indent="0" lvl="0" marL="0" rtl="0" algn="l">
              <a:spcBef>
                <a:spcPts val="800"/>
              </a:spcBef>
              <a:spcAft>
                <a:spcPts val="0"/>
              </a:spcAft>
              <a:buNone/>
            </a:pPr>
            <a:r>
              <a:t/>
            </a:r>
            <a:endParaRPr/>
          </a:p>
        </p:txBody>
      </p:sp>
      <p:pic>
        <p:nvPicPr>
          <p:cNvPr id="100" name="Google Shape;100;p17"/>
          <p:cNvPicPr preferRelativeResize="0"/>
          <p:nvPr/>
        </p:nvPicPr>
        <p:blipFill>
          <a:blip r:embed="rId3">
            <a:alphaModFix/>
          </a:blip>
          <a:stretch>
            <a:fillRect/>
          </a:stretch>
        </p:blipFill>
        <p:spPr>
          <a:xfrm>
            <a:off x="5310953" y="0"/>
            <a:ext cx="3856097" cy="5143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t/>
            </a:r>
            <a:endParaRPr/>
          </a:p>
        </p:txBody>
      </p:sp>
      <p:sp>
        <p:nvSpPr>
          <p:cNvPr id="106" name="Google Shape;106;p18"/>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p:txBody>
      </p:sp>
      <p:pic>
        <p:nvPicPr>
          <p:cNvPr id="107" name="Google Shape;107;p18"/>
          <p:cNvPicPr preferRelativeResize="0"/>
          <p:nvPr/>
        </p:nvPicPr>
        <p:blipFill>
          <a:blip r:embed="rId3">
            <a:alphaModFix/>
          </a:blip>
          <a:stretch>
            <a:fillRect/>
          </a:stretch>
        </p:blipFill>
        <p:spPr>
          <a:xfrm>
            <a:off x="1141967" y="0"/>
            <a:ext cx="6860065"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Additions</a:t>
            </a:r>
            <a:endParaRPr/>
          </a:p>
        </p:txBody>
      </p:sp>
      <p:sp>
        <p:nvSpPr>
          <p:cNvPr id="113" name="Google Shape;113;p19"/>
          <p:cNvSpPr txBox="1"/>
          <p:nvPr>
            <p:ph idx="1" type="body"/>
          </p:nvPr>
        </p:nvSpPr>
        <p:spPr>
          <a:xfrm>
            <a:off x="311700" y="1000075"/>
            <a:ext cx="5227800" cy="3416400"/>
          </a:xfrm>
          <a:prstGeom prst="rect">
            <a:avLst/>
          </a:prstGeom>
        </p:spPr>
        <p:txBody>
          <a:bodyPr anchorCtr="0" anchor="t" bIns="34275" lIns="68575" spcFirstLastPara="1" rIns="68575" wrap="square" tIns="34275">
            <a:noAutofit/>
          </a:bodyPr>
          <a:lstStyle/>
          <a:p>
            <a:pPr indent="-361950" lvl="0" marL="457200" rtl="0" algn="l">
              <a:spcBef>
                <a:spcPts val="800"/>
              </a:spcBef>
              <a:spcAft>
                <a:spcPts val="0"/>
              </a:spcAft>
              <a:buSzPts val="2100"/>
              <a:buChar char="•"/>
            </a:pPr>
            <a:r>
              <a:rPr lang="en"/>
              <a:t>Why: </a:t>
            </a:r>
            <a:r>
              <a:rPr lang="en" sz="1800"/>
              <a:t>Changes align with NRCS standard practices and understanding, terms match other references, wording more consistently interpreted between districts</a:t>
            </a:r>
            <a:endParaRPr sz="1800"/>
          </a:p>
          <a:p>
            <a:pPr indent="0" lvl="0" marL="914400" rtl="0" algn="l">
              <a:spcBef>
                <a:spcPts val="800"/>
              </a:spcBef>
              <a:spcAft>
                <a:spcPts val="0"/>
              </a:spcAft>
              <a:buNone/>
            </a:pPr>
            <a:r>
              <a:t/>
            </a:r>
            <a:endParaRPr sz="1800"/>
          </a:p>
          <a:p>
            <a:pPr indent="-361950" lvl="0" marL="457200" rtl="0" algn="l">
              <a:spcBef>
                <a:spcPts val="800"/>
              </a:spcBef>
              <a:spcAft>
                <a:spcPts val="0"/>
              </a:spcAft>
              <a:buSzPts val="2100"/>
              <a:buChar char="•"/>
            </a:pPr>
            <a:r>
              <a:rPr lang="en"/>
              <a:t>Soil orders</a:t>
            </a:r>
            <a:endParaRPr/>
          </a:p>
          <a:p>
            <a:pPr indent="-361950" lvl="0" marL="457200" rtl="0" algn="l">
              <a:spcBef>
                <a:spcPts val="0"/>
              </a:spcBef>
              <a:spcAft>
                <a:spcPts val="0"/>
              </a:spcAft>
              <a:buSzPts val="2100"/>
              <a:buChar char="•"/>
            </a:pPr>
            <a:r>
              <a:rPr lang="en"/>
              <a:t>Soil structure</a:t>
            </a:r>
            <a:endParaRPr/>
          </a:p>
          <a:p>
            <a:pPr indent="-361950" lvl="0" marL="457200" rtl="0" algn="l">
              <a:spcBef>
                <a:spcPts val="0"/>
              </a:spcBef>
              <a:spcAft>
                <a:spcPts val="0"/>
              </a:spcAft>
              <a:buSzPts val="2100"/>
              <a:buChar char="•"/>
            </a:pPr>
            <a:r>
              <a:rPr lang="en"/>
              <a:t>Soil health</a:t>
            </a:r>
            <a:endParaRPr/>
          </a:p>
        </p:txBody>
      </p:sp>
      <p:pic>
        <p:nvPicPr>
          <p:cNvPr id="114" name="Google Shape;114;p19"/>
          <p:cNvPicPr preferRelativeResize="0"/>
          <p:nvPr/>
        </p:nvPicPr>
        <p:blipFill>
          <a:blip r:embed="rId3">
            <a:alphaModFix/>
          </a:blip>
          <a:stretch>
            <a:fillRect/>
          </a:stretch>
        </p:blipFill>
        <p:spPr>
          <a:xfrm>
            <a:off x="5539561" y="0"/>
            <a:ext cx="3856077"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t/>
            </a:r>
            <a:endParaRPr/>
          </a:p>
        </p:txBody>
      </p:sp>
      <p:sp>
        <p:nvSpPr>
          <p:cNvPr id="120" name="Google Shape;120;p20"/>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p:txBody>
      </p:sp>
      <p:pic>
        <p:nvPicPr>
          <p:cNvPr id="121" name="Google Shape;121;p20"/>
          <p:cNvPicPr preferRelativeResize="0"/>
          <p:nvPr/>
        </p:nvPicPr>
        <p:blipFill>
          <a:blip r:embed="rId3">
            <a:alphaModFix/>
          </a:blip>
          <a:stretch>
            <a:fillRect/>
          </a:stretch>
        </p:blipFill>
        <p:spPr>
          <a:xfrm>
            <a:off x="1903973" y="1017725"/>
            <a:ext cx="5502678" cy="41257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1"/>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Resources available:</a:t>
            </a:r>
            <a:endParaRPr/>
          </a:p>
        </p:txBody>
      </p:sp>
      <p:sp>
        <p:nvSpPr>
          <p:cNvPr id="127" name="Google Shape;127;p21"/>
          <p:cNvSpPr txBox="1"/>
          <p:nvPr>
            <p:ph idx="1" type="body"/>
          </p:nvPr>
        </p:nvSpPr>
        <p:spPr>
          <a:xfrm>
            <a:off x="235500" y="1152475"/>
            <a:ext cx="4991100" cy="3416400"/>
          </a:xfrm>
          <a:prstGeom prst="rect">
            <a:avLst/>
          </a:prstGeom>
        </p:spPr>
        <p:txBody>
          <a:bodyPr anchorCtr="0" anchor="t" bIns="34275" lIns="68575" spcFirstLastPara="1" rIns="68575" wrap="square" tIns="34275">
            <a:noAutofit/>
          </a:bodyPr>
          <a:lstStyle/>
          <a:p>
            <a:pPr indent="-361950" lvl="0" marL="457200" rtl="0" algn="l">
              <a:spcBef>
                <a:spcPts val="800"/>
              </a:spcBef>
              <a:spcAft>
                <a:spcPts val="0"/>
              </a:spcAft>
              <a:buSzPts val="2100"/>
              <a:buChar char="•"/>
            </a:pPr>
            <a:r>
              <a:rPr lang="en"/>
              <a:t>Videos and materials new and historically challenging materials</a:t>
            </a:r>
            <a:endParaRPr/>
          </a:p>
          <a:p>
            <a:pPr indent="-342900" lvl="1" marL="914400" rtl="0" algn="l">
              <a:spcBef>
                <a:spcPts val="0"/>
              </a:spcBef>
              <a:spcAft>
                <a:spcPts val="0"/>
              </a:spcAft>
              <a:buSzPts val="1800"/>
              <a:buChar char="•"/>
            </a:pPr>
            <a:r>
              <a:rPr lang="en"/>
              <a:t>Redoximorphic features</a:t>
            </a:r>
            <a:endParaRPr/>
          </a:p>
          <a:p>
            <a:pPr indent="-342900" lvl="1" marL="914400" rtl="0" algn="l">
              <a:spcBef>
                <a:spcPts val="0"/>
              </a:spcBef>
              <a:spcAft>
                <a:spcPts val="0"/>
              </a:spcAft>
              <a:buSzPts val="1800"/>
              <a:buChar char="•"/>
            </a:pPr>
            <a:r>
              <a:rPr lang="en"/>
              <a:t>Soil orders</a:t>
            </a:r>
            <a:endParaRPr/>
          </a:p>
          <a:p>
            <a:pPr indent="-342900" lvl="1" marL="914400" rtl="0" algn="l">
              <a:spcBef>
                <a:spcPts val="0"/>
              </a:spcBef>
              <a:spcAft>
                <a:spcPts val="0"/>
              </a:spcAft>
              <a:buSzPts val="1800"/>
              <a:buChar char="•"/>
            </a:pPr>
            <a:r>
              <a:rPr lang="en"/>
              <a:t>Soil structure</a:t>
            </a:r>
            <a:endParaRPr/>
          </a:p>
          <a:p>
            <a:pPr indent="-342900" lvl="1" marL="914400" rtl="0" algn="l">
              <a:spcBef>
                <a:spcPts val="0"/>
              </a:spcBef>
              <a:spcAft>
                <a:spcPts val="0"/>
              </a:spcAft>
              <a:buSzPts val="1800"/>
              <a:buChar char="•"/>
            </a:pPr>
            <a:r>
              <a:rPr lang="en"/>
              <a:t>Soil health</a:t>
            </a:r>
            <a:endParaRPr/>
          </a:p>
          <a:p>
            <a:pPr indent="0" lvl="0" marL="914400" rtl="0" algn="l">
              <a:spcBef>
                <a:spcPts val="800"/>
              </a:spcBef>
              <a:spcAft>
                <a:spcPts val="0"/>
              </a:spcAft>
              <a:buNone/>
            </a:pPr>
            <a:r>
              <a:t/>
            </a:r>
            <a:endParaRPr/>
          </a:p>
        </p:txBody>
      </p:sp>
      <p:pic>
        <p:nvPicPr>
          <p:cNvPr id="128" name="Google Shape;128;p21"/>
          <p:cNvPicPr preferRelativeResize="0"/>
          <p:nvPr/>
        </p:nvPicPr>
        <p:blipFill>
          <a:blip r:embed="rId3">
            <a:alphaModFix/>
          </a:blip>
          <a:stretch>
            <a:fillRect/>
          </a:stretch>
        </p:blipFill>
        <p:spPr>
          <a:xfrm>
            <a:off x="5361101" y="0"/>
            <a:ext cx="3859098" cy="5143500"/>
          </a:xfrm>
          <a:prstGeom prst="rect">
            <a:avLst/>
          </a:prstGeom>
          <a:noFill/>
          <a:ln>
            <a:noFill/>
          </a:ln>
        </p:spPr>
      </p:pic>
      <p:pic>
        <p:nvPicPr>
          <p:cNvPr id="129" name="Google Shape;129;p21"/>
          <p:cNvPicPr preferRelativeResize="0"/>
          <p:nvPr/>
        </p:nvPicPr>
        <p:blipFill>
          <a:blip r:embed="rId4">
            <a:alphaModFix/>
          </a:blip>
          <a:stretch>
            <a:fillRect/>
          </a:stretch>
        </p:blipFill>
        <p:spPr>
          <a:xfrm>
            <a:off x="3035528" y="2456325"/>
            <a:ext cx="2992085" cy="39910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2"/>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Soil orders </a:t>
            </a:r>
            <a:endParaRPr/>
          </a:p>
        </p:txBody>
      </p:sp>
      <p:sp>
        <p:nvSpPr>
          <p:cNvPr id="135" name="Google Shape;135;p22"/>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Most broad categories (12 total, not all present in Iowa)</a:t>
            </a:r>
            <a:endParaRPr/>
          </a:p>
          <a:p>
            <a:pPr indent="0" lvl="0" marL="0" rtl="0" algn="l">
              <a:spcBef>
                <a:spcPts val="800"/>
              </a:spcBef>
              <a:spcAft>
                <a:spcPts val="0"/>
              </a:spcAft>
              <a:buNone/>
            </a:pPr>
            <a:r>
              <a:rPr lang="en" u="sng"/>
              <a:t>Students select the FIRST one that fits</a:t>
            </a:r>
            <a:endParaRPr u="sng"/>
          </a:p>
          <a:p>
            <a:pPr indent="-361950" lvl="0" marL="457200" rtl="0" algn="l">
              <a:spcBef>
                <a:spcPts val="800"/>
              </a:spcBef>
              <a:spcAft>
                <a:spcPts val="0"/>
              </a:spcAft>
              <a:buSzPts val="2100"/>
              <a:buChar char="•"/>
            </a:pPr>
            <a:r>
              <a:rPr lang="en"/>
              <a:t>Vertisol (high shrink-swell clays)</a:t>
            </a:r>
            <a:endParaRPr/>
          </a:p>
          <a:p>
            <a:pPr indent="-361950" lvl="0" marL="457200" rtl="0" algn="l">
              <a:spcBef>
                <a:spcPts val="0"/>
              </a:spcBef>
              <a:spcAft>
                <a:spcPts val="0"/>
              </a:spcAft>
              <a:buSzPts val="2100"/>
              <a:buChar char="•"/>
            </a:pPr>
            <a:r>
              <a:rPr lang="en"/>
              <a:t>Mollisol (Dark, thick A horizon)</a:t>
            </a:r>
            <a:endParaRPr/>
          </a:p>
          <a:p>
            <a:pPr indent="-361950" lvl="0" marL="457200" rtl="0" algn="l">
              <a:spcBef>
                <a:spcPts val="0"/>
              </a:spcBef>
              <a:spcAft>
                <a:spcPts val="0"/>
              </a:spcAft>
              <a:buSzPts val="2100"/>
              <a:buChar char="•"/>
            </a:pPr>
            <a:r>
              <a:rPr lang="en"/>
              <a:t>Alfisol (Clay accumulation in B, likely under trees)</a:t>
            </a:r>
            <a:endParaRPr/>
          </a:p>
          <a:p>
            <a:pPr indent="-361950" lvl="0" marL="457200" rtl="0" algn="l">
              <a:spcBef>
                <a:spcPts val="0"/>
              </a:spcBef>
              <a:spcAft>
                <a:spcPts val="0"/>
              </a:spcAft>
              <a:buSzPts val="2100"/>
              <a:buChar char="•"/>
            </a:pPr>
            <a:r>
              <a:rPr lang="en"/>
              <a:t>Inceptisol (weak B)</a:t>
            </a:r>
            <a:endParaRPr/>
          </a:p>
          <a:p>
            <a:pPr indent="-361950" lvl="0" marL="457200" rtl="0" algn="l">
              <a:spcBef>
                <a:spcPts val="0"/>
              </a:spcBef>
              <a:spcAft>
                <a:spcPts val="0"/>
              </a:spcAft>
              <a:buSzPts val="2100"/>
              <a:buChar char="•"/>
            </a:pPr>
            <a:r>
              <a:rPr lang="en"/>
              <a:t>Entisol (no B)</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3"/>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Vertisol</a:t>
            </a:r>
            <a:endParaRPr/>
          </a:p>
        </p:txBody>
      </p:sp>
      <p:sp>
        <p:nvSpPr>
          <p:cNvPr id="141" name="Google Shape;141;p23"/>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a:p>
        </p:txBody>
      </p:sp>
      <p:pic>
        <p:nvPicPr>
          <p:cNvPr id="142" name="Google Shape;142;p23"/>
          <p:cNvPicPr preferRelativeResize="0"/>
          <p:nvPr/>
        </p:nvPicPr>
        <p:blipFill rotWithShape="1">
          <a:blip r:embed="rId3">
            <a:alphaModFix/>
          </a:blip>
          <a:srcRect b="0" l="0" r="1263" t="12257"/>
          <a:stretch/>
        </p:blipFill>
        <p:spPr>
          <a:xfrm>
            <a:off x="0" y="1152291"/>
            <a:ext cx="5988449" cy="3991208"/>
          </a:xfrm>
          <a:prstGeom prst="rect">
            <a:avLst/>
          </a:prstGeom>
          <a:noFill/>
          <a:ln>
            <a:noFill/>
          </a:ln>
        </p:spPr>
      </p:pic>
      <p:pic>
        <p:nvPicPr>
          <p:cNvPr id="143" name="Google Shape;143;p23"/>
          <p:cNvPicPr preferRelativeResize="0"/>
          <p:nvPr/>
        </p:nvPicPr>
        <p:blipFill rotWithShape="1">
          <a:blip r:embed="rId4">
            <a:alphaModFix/>
          </a:blip>
          <a:srcRect b="0" l="0" r="12679" t="12257"/>
          <a:stretch/>
        </p:blipFill>
        <p:spPr>
          <a:xfrm>
            <a:off x="5410200" y="1087700"/>
            <a:ext cx="5988449" cy="4513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