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Proxima Nova" panose="020B060402020202020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70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510450" y="3182312"/>
            <a:ext cx="8123100" cy="630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14000" b="1"/>
            </a:lvl1pPr>
            <a:lvl2pPr lvl="1" algn="ctr">
              <a:spcBef>
                <a:spcPts val="0"/>
              </a:spcBef>
              <a:buSzPct val="100000"/>
              <a:defRPr sz="14000" b="1"/>
            </a:lvl2pPr>
            <a:lvl3pPr lvl="2" algn="ctr">
              <a:spcBef>
                <a:spcPts val="0"/>
              </a:spcBef>
              <a:buSzPct val="100000"/>
              <a:defRPr sz="14000" b="1"/>
            </a:lvl3pPr>
            <a:lvl4pPr lvl="3" algn="ctr">
              <a:spcBef>
                <a:spcPts val="0"/>
              </a:spcBef>
              <a:buSzPct val="100000"/>
              <a:defRPr sz="14000" b="1"/>
            </a:lvl4pPr>
            <a:lvl5pPr lvl="4" algn="ctr">
              <a:spcBef>
                <a:spcPts val="0"/>
              </a:spcBef>
              <a:buSzPct val="100000"/>
              <a:defRPr sz="14000" b="1"/>
            </a:lvl5pPr>
            <a:lvl6pPr lvl="5" algn="ctr">
              <a:spcBef>
                <a:spcPts val="0"/>
              </a:spcBef>
              <a:buSzPct val="100000"/>
              <a:defRPr sz="14000" b="1"/>
            </a:lvl6pPr>
            <a:lvl7pPr lvl="6" algn="ctr">
              <a:spcBef>
                <a:spcPts val="0"/>
              </a:spcBef>
              <a:buSzPct val="100000"/>
              <a:defRPr sz="14000" b="1"/>
            </a:lvl7pPr>
            <a:lvl8pPr lvl="7" algn="ctr">
              <a:spcBef>
                <a:spcPts val="0"/>
              </a:spcBef>
              <a:buSzPct val="100000"/>
              <a:defRPr sz="14000" b="1"/>
            </a:lvl8pPr>
            <a:lvl9pPr lvl="8" algn="ctr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hape 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Proxima Nova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lang="en" sz="10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Alt-Right: The Rise of a New Political Faction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510450" y="3182312"/>
            <a:ext cx="8123100" cy="63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 Luke Turck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Bibliography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900"/>
              <a:t>1: Allum Bokhari &amp; Milo Yiannopoulos29 Mar 20160. "An Establishment Conservative's Guide To The Alt-Right." Breitbart. N.p., 30 Mar. 2016. Web. 9 Apr. 2017. &lt;http://www.breitbart.com/tech/2016/03/29/an-establishment-conservatives-guide-to-the-alt-right/&gt;.</a:t>
            </a:r>
          </a:p>
          <a:p>
            <a:pPr lvl="0">
              <a:spcBef>
                <a:spcPts val="0"/>
              </a:spcBef>
              <a:buNone/>
            </a:pPr>
            <a:r>
              <a:rPr lang="en" sz="900"/>
              <a:t>2: </a:t>
            </a:r>
            <a:r>
              <a:rPr lang="en" sz="800"/>
              <a:t>Anglin, Andrew. "A Normie’s Guide to the Alt-Right." Daily Stormer. N.p., 31 Aug. 2016. Web. 09 Apr. 2017. &lt;http://www.dailystormer.com/a-normies-guide-to-the-alt-right/&gt;.</a:t>
            </a:r>
          </a:p>
          <a:p>
            <a:pPr lvl="0">
              <a:spcBef>
                <a:spcPts val="0"/>
              </a:spcBef>
              <a:buNone/>
            </a:pPr>
            <a:r>
              <a:rPr lang="en" sz="900"/>
              <a:t>3: </a:t>
            </a:r>
            <a:r>
              <a:rPr lang="en" sz="800"/>
              <a:t>"BBC Tries to Ambush Milo...With Exactly The Result You'd Expect." YouTube. YouTube, 30 Oct. 2016. Web. 09 Apr. 2017. &lt;https://www.youtube.com/watch?v=Q3K1pGN-O8I&gt;.</a:t>
            </a:r>
          </a:p>
          <a:p>
            <a:pPr lvl="0">
              <a:spcBef>
                <a:spcPts val="0"/>
              </a:spcBef>
              <a:buNone/>
            </a:pPr>
            <a:r>
              <a:rPr lang="en" sz="800"/>
              <a:t>4: "Milo on CNN: 'I Will Continue To Be As Offensive As Possible'." YouTube. YouTube, 27 July 2016. Web. 09 Apr. 2017. &lt;https://www.youtube.com/watch?v=W7RrQ_WHLLk&gt;.</a:t>
            </a:r>
          </a:p>
          <a:p>
            <a:pPr lvl="0">
              <a:spcBef>
                <a:spcPts val="0"/>
              </a:spcBef>
              <a:buNone/>
            </a:pPr>
            <a:r>
              <a:rPr lang="en" sz="800"/>
              <a:t>5: "White Nationalist Alt-Right Leader Richard Spencer Sucker Punched, Won't Denounce Hitler, Talks Jews." YouTube. YouTube, 24 Jan. 2017. Web. 09 Apr. 2017. &lt;https://www.youtube.com/watch?v=0cKNhjQHWFo&gt;.</a:t>
            </a:r>
          </a:p>
          <a:p>
            <a:pPr lvl="0">
              <a:spcBef>
                <a:spcPts val="0"/>
              </a:spcBef>
              <a:buNone/>
            </a:pPr>
            <a:r>
              <a:rPr lang="en" sz="800"/>
              <a:t>6: Anglin, Andrew. "Meanwhile, in Sweden…." Daily Stormer. N.p., 21 Jan. 2017. Web. 09 Apr. 2017. &lt;http://www.dailystormer.com/meanwhile-in-sweden-2/&gt;.</a:t>
            </a:r>
          </a:p>
          <a:p>
            <a:pPr lvl="0">
              <a:spcBef>
                <a:spcPts val="0"/>
              </a:spcBef>
              <a:buNone/>
            </a:pPr>
            <a:r>
              <a:rPr lang="en" sz="800"/>
              <a:t>7: Anglin, Andrew. "Expectations for President Trump." Daily Stormer. N.p., 26 Jan. 2017. Web. 09 Apr. 2017. &lt;http://www.dailystormer.com/expectations-for-president-trump/&gt;.</a:t>
            </a:r>
          </a:p>
          <a:p>
            <a:pPr lvl="0">
              <a:spcBef>
                <a:spcPts val="0"/>
              </a:spcBef>
              <a:buNone/>
            </a:pPr>
            <a:r>
              <a:rPr lang="en" sz="800"/>
              <a:t>8: Huston, Warner Todd. "Study: Chicago More Dangerous for Black Residents than Any Other Group." Breitbart. N.p., 21 Jan. 2017. Web. 09 Apr. 2017. &lt;http://www.breitbart.com/big-government/2017/01/21/study-chicago-more-dangerous-for-black-residents-than-any-other-group/&gt;.</a:t>
            </a:r>
          </a:p>
          <a:p>
            <a:pPr lvl="0">
              <a:spcBef>
                <a:spcPts val="0"/>
              </a:spcBef>
              <a:buNone/>
            </a:pPr>
            <a:endParaRPr sz="800"/>
          </a:p>
          <a:p>
            <a:pPr lvl="0">
              <a:spcBef>
                <a:spcPts val="0"/>
              </a:spcBef>
              <a:buNone/>
            </a:pPr>
            <a:endParaRPr sz="1050">
              <a:solidFill>
                <a:srgbClr val="000000"/>
              </a:solidFill>
              <a:highlight>
                <a:srgbClr val="F1F4F5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Bibliography Cont.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 dirty="0"/>
              <a:t>9: Striker, Eric. "Bye-Bye PBS: Trump to Cut Public Subsidization of Jewish Hate." Daily Stormer. N.p., 21 Jan. 2017. Web. 09 Apr. 2017. &lt;http://www.dailystormer.com/bye-bye-pbs-trump-to-cut-public-subsidization-of-jewish-hate/&gt;.</a:t>
            </a:r>
          </a:p>
          <a:p>
            <a:pPr lvl="0">
              <a:spcBef>
                <a:spcPts val="0"/>
              </a:spcBef>
              <a:buNone/>
            </a:pPr>
            <a:r>
              <a:rPr lang="en" sz="800" dirty="0"/>
              <a:t>10: "FALSE: Comet Ping Pong Pizzeria Home to Child Abuse Ring Led by Hillary Clinton."Snopes.com. N.p., 04 Dec. 2016. Web. 09 Apr. 2017. &lt;http://www.snopes.com/pizzagate-conspiracy/&gt;.</a:t>
            </a:r>
          </a:p>
          <a:p>
            <a:pPr lvl="0">
              <a:spcBef>
                <a:spcPts val="0"/>
              </a:spcBef>
              <a:buNone/>
            </a:pPr>
            <a:r>
              <a:rPr lang="en" sz="800" dirty="0"/>
              <a:t>11: "Jewish Problem." Daily Stormer. N.p., n.d. Web. 09 Apr. 2017. &lt;http://www.dailystormer.com/section/jewish-problem/&gt;.</a:t>
            </a:r>
          </a:p>
          <a:p>
            <a:pPr lvl="0"/>
            <a:r>
              <a:rPr lang="en" sz="800" dirty="0"/>
              <a:t>12: </a:t>
            </a:r>
            <a:r>
              <a:rPr lang="en-US" sz="800" dirty="0"/>
              <a:t>Berlet, Chip, and Matthew </a:t>
            </a:r>
            <a:r>
              <a:rPr lang="en-US" sz="800" dirty="0" err="1"/>
              <a:t>Nemiroff</a:t>
            </a:r>
            <a:r>
              <a:rPr lang="en-US" sz="800" dirty="0"/>
              <a:t>. Lyons. </a:t>
            </a:r>
            <a:r>
              <a:rPr lang="en-US" sz="800" i="1" dirty="0"/>
              <a:t>Right-wing Populism in America: Too Close for Comfort</a:t>
            </a:r>
            <a:r>
              <a:rPr lang="en-US" sz="800" dirty="0"/>
              <a:t>. New York: Guilford, 2000. Print.</a:t>
            </a:r>
            <a:endParaRPr lang="en" sz="800" dirty="0"/>
          </a:p>
          <a:p>
            <a:pPr lvl="0">
              <a:spcBef>
                <a:spcPts val="0"/>
              </a:spcBef>
              <a:buNone/>
            </a:pPr>
            <a:endParaRPr sz="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the Alt-Right?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	A loose coalition of previous groups within the conservative movement that coalesced around Donald Trump.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Hard to define due to wide range of opinions.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Nothing “new”.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Internet Trolls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	Most visible, and unique, part of the Alt-Right. Pushes both other groups’ narrative well.</a:t>
            </a:r>
          </a:p>
          <a:p>
            <a:pPr marL="457200" lvl="0" indent="-228600" rtl="0">
              <a:spcBef>
                <a:spcPts val="0"/>
              </a:spcBef>
              <a:buClr>
                <a:srgbClr val="666666"/>
              </a:buClr>
            </a:pPr>
            <a:r>
              <a:rPr lang="en" dirty="0">
                <a:solidFill>
                  <a:srgbClr val="666666"/>
                </a:solidFill>
              </a:rPr>
              <a:t>	“...they’re [Internet trolls] drawn to the alt-right for the same reason that young Baby Boomers were drawn to the New Left in the 1960s: because it promises fun, transgression, and a challenge to social norms they just don’t understand.”</a:t>
            </a:r>
            <a:r>
              <a:rPr lang="en" baseline="30000" dirty="0">
                <a:solidFill>
                  <a:srgbClr val="666666"/>
                </a:solidFill>
              </a:rPr>
              <a:t>1</a:t>
            </a:r>
          </a:p>
          <a:p>
            <a:pPr marL="457200" lvl="0" indent="-228600" rtl="0">
              <a:spcBef>
                <a:spcPts val="0"/>
              </a:spcBef>
              <a:buClr>
                <a:srgbClr val="666666"/>
              </a:buClr>
            </a:pPr>
            <a:r>
              <a:rPr lang="en" dirty="0">
                <a:solidFill>
                  <a:srgbClr val="666666"/>
                </a:solidFill>
              </a:rPr>
              <a:t>	“In my view, the core identity of the current Alt-Right originates from the highly intellectual meme and trolling culture which was birthed on 4chan in the 00’s.</a:t>
            </a:r>
            <a:r>
              <a:rPr lang="en" dirty="0">
                <a:solidFill>
                  <a:srgbClr val="666666"/>
                </a:solidFill>
                <a:highlight>
                  <a:srgbClr val="FFFFFF"/>
                </a:highlight>
              </a:rPr>
              <a:t>”</a:t>
            </a:r>
            <a:r>
              <a:rPr lang="en" baseline="30000" dirty="0">
                <a:solidFill>
                  <a:srgbClr val="666666"/>
                </a:solidFill>
                <a:highlight>
                  <a:srgbClr val="FFFFFF"/>
                </a:highlight>
              </a:rPr>
              <a:t>2</a:t>
            </a:r>
          </a:p>
          <a:p>
            <a:pPr marL="457200" lvl="0" indent="-228600">
              <a:spcBef>
                <a:spcPts val="0"/>
              </a:spcBef>
              <a:buClr>
                <a:srgbClr val="666666"/>
              </a:buClr>
            </a:pPr>
            <a:r>
              <a:rPr lang="en" dirty="0">
                <a:solidFill>
                  <a:srgbClr val="666666"/>
                </a:solidFill>
                <a:highlight>
                  <a:srgbClr val="FFFFFF"/>
                </a:highlight>
              </a:rPr>
              <a:t>	1488’ers play up racism/anti-semitism/sexism. Alt-Light plays up anti-PC culture.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Alt-Light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/>
              <a:t>Milo Yiannopoulos the most visible figure.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Mainly motivated by anti-PC-culture sentiments. More or less ignores race and focuses on culture.</a:t>
            </a:r>
            <a:r>
              <a:rPr lang="en" baseline="30000"/>
              <a:t>3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Not much different than mainstream conservatism aside from tactics and tone. More shocking and aggressive, less apologetic for non-mainstream views.</a:t>
            </a:r>
            <a:r>
              <a:rPr lang="en" baseline="30000"/>
              <a:t>4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/>
              <a:t>The Trump presidency is seen as a big victory.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1488’ers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	Richard Spencer most visible figure.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Mainly motivated by race. Much like the White Separatist movement, many want white ethno-state/segregation. Proudly anti-semitic, racist, sexist, xenophobic, ect.</a:t>
            </a:r>
            <a:r>
              <a:rPr lang="en" baseline="30000" dirty="0"/>
              <a:t>5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Not much different than traditional White Separatists. A notable difference being much more disdain towards women.</a:t>
            </a:r>
            <a:r>
              <a:rPr lang="en" baseline="30000" dirty="0"/>
              <a:t>6</a:t>
            </a:r>
          </a:p>
          <a:p>
            <a:pPr marL="457200" lvl="0" indent="-228600">
              <a:spcBef>
                <a:spcPts val="0"/>
              </a:spcBef>
            </a:pPr>
            <a:r>
              <a:rPr lang="en" dirty="0"/>
              <a:t>	The Trump presidency is seen as a step towards their goals.</a:t>
            </a:r>
            <a:r>
              <a:rPr lang="en" baseline="30000" dirty="0"/>
              <a:t>7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Breitbart and Dailystormer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	Two biggest Alt-Right websites.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Breitbart is part of Alt-Light. Not too much different than other mainstream conservative websites. Mostly a news site and not an opinion site. It’s ideology comes out more in the stories selected than the writing itself.</a:t>
            </a:r>
            <a:r>
              <a:rPr lang="en" baseline="30000" dirty="0"/>
              <a:t>8</a:t>
            </a:r>
          </a:p>
          <a:p>
            <a:pPr marL="457200" lvl="0" indent="-228600">
              <a:spcBef>
                <a:spcPts val="0"/>
              </a:spcBef>
            </a:pPr>
            <a:r>
              <a:rPr lang="en" dirty="0"/>
              <a:t>	Dailystormer is part of the 1488’ers. Not too much different than Stormfront. Focuses on opinion pieces. Not professional and clearly pushing their ideology and ideas in their stories.</a:t>
            </a:r>
            <a:r>
              <a:rPr lang="en" baseline="30000" dirty="0"/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Populism in the Alt-Right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	</a:t>
            </a:r>
            <a:r>
              <a:rPr lang="en-US" dirty="0"/>
              <a:t>3 categories of populism as defined by Berlet and Lyons</a:t>
            </a:r>
            <a:r>
              <a:rPr lang="en-US" baseline="30000" dirty="0"/>
              <a:t>12</a:t>
            </a:r>
            <a:r>
              <a:rPr lang="en-US" dirty="0"/>
              <a:t>:</a:t>
            </a:r>
            <a:endParaRPr lang="en" dirty="0"/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Producerism: Values “hardworking Americans”, middle/working class. Disdain towards global elites and economic/cultural parasites.</a:t>
            </a:r>
            <a:r>
              <a:rPr lang="en" baseline="30000" dirty="0"/>
              <a:t>9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Conspiracy: Wide-range of conspiracies within Alt-Right. Pizzagate being a notable example. Many focused around Jews.</a:t>
            </a:r>
            <a:r>
              <a:rPr lang="en" baseline="30000" dirty="0"/>
              <a:t>10</a:t>
            </a:r>
          </a:p>
          <a:p>
            <a:pPr marL="457200" lvl="0" indent="-228600">
              <a:spcBef>
                <a:spcPts val="0"/>
              </a:spcBef>
            </a:pPr>
            <a:r>
              <a:rPr lang="en" dirty="0"/>
              <a:t>	Scapegoating: Punching up at Jews/global elites. Punching down mainly at muslims, latinos, and, to a lesser extent, blacks.</a:t>
            </a:r>
            <a:r>
              <a:rPr lang="en" baseline="30000" dirty="0"/>
              <a:t>11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“Others”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	Jews: Anti-Semitism very apparent in movement. Conspiracies mostly centered around powerful Jewish elite controlling global institutions.</a:t>
            </a:r>
            <a:r>
              <a:rPr lang="en" baseline="30000" dirty="0"/>
              <a:t>11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Muslims: Uniquely attacked by all sides of the movement. Most within the Alt-Right agree that Muslims are unable to integrate into western society due to their culture.</a:t>
            </a:r>
            <a:r>
              <a:rPr lang="en" baseline="30000" dirty="0"/>
              <a:t>3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Blacks: Racism towards blacks not as pronounced and important within movement. Mostly just seen as inferior to whites.</a:t>
            </a:r>
            <a:r>
              <a:rPr lang="en" baseline="30000" dirty="0"/>
              <a:t>8</a:t>
            </a:r>
          </a:p>
          <a:p>
            <a:pPr marL="457200" lvl="0" indent="-228600">
              <a:spcBef>
                <a:spcPts val="0"/>
              </a:spcBef>
            </a:pPr>
            <a:r>
              <a:rPr lang="en" dirty="0"/>
              <a:t>	Sexism: Unique amounts of hatred towards women present in the group. Alt-Right unapologetically a group for white males only.</a:t>
            </a:r>
            <a:r>
              <a:rPr lang="en" baseline="30000" dirty="0"/>
              <a:t>6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Future of the Alt-Right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	Groups within the Alt-Right were present before the Alt-Right and will be present after.</a:t>
            </a:r>
            <a:r>
              <a:rPr lang="en" baseline="30000" dirty="0"/>
              <a:t>2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Unlikely that the group will ever work as a unified coalition.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	Post-Trump, the term Alt-Right will be more or less useless barring an unexpected candidate that can once again motivate the very wide range of people within the Alt-Right.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628</Words>
  <Application>Microsoft Office PowerPoint</Application>
  <PresentationFormat>On-screen Show (16:9)</PresentationFormat>
  <Paragraphs>53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Proxima Nova</vt:lpstr>
      <vt:lpstr>spearmint</vt:lpstr>
      <vt:lpstr>The Alt-Right: The Rise of a New Political Faction</vt:lpstr>
      <vt:lpstr>What is the Alt-Right?</vt:lpstr>
      <vt:lpstr>Internet Trolls</vt:lpstr>
      <vt:lpstr>Alt-Light</vt:lpstr>
      <vt:lpstr>1488’ers</vt:lpstr>
      <vt:lpstr>Breitbart and Dailystormer</vt:lpstr>
      <vt:lpstr>Populism in the Alt-Right</vt:lpstr>
      <vt:lpstr>The “Others”</vt:lpstr>
      <vt:lpstr>The Future of the Alt-Right</vt:lpstr>
      <vt:lpstr>Bibliography</vt:lpstr>
      <vt:lpstr>Bibliography Cont.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Alt-Right: The Rise of a New Political Faction</dc:title>
  <cp:lastModifiedBy>Turck, Luke B</cp:lastModifiedBy>
  <cp:revision>1</cp:revision>
  <dcterms:modified xsi:type="dcterms:W3CDTF">2017-04-09T23:02:25Z</dcterms:modified>
</cp:coreProperties>
</file>